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88" r:id="rId5"/>
    <p:sldId id="289" r:id="rId6"/>
    <p:sldId id="293" r:id="rId7"/>
    <p:sldId id="282" r:id="rId8"/>
    <p:sldId id="294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34" autoAdjust="0"/>
  </p:normalViewPr>
  <p:slideViewPr>
    <p:cSldViewPr>
      <p:cViewPr varScale="1">
        <p:scale>
          <a:sx n="103" d="100"/>
          <a:sy n="103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BD6D0-31C2-4344-B75F-EBC53D5F861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8FCB2B-CC26-49F4-A7E4-BF92560568A8}">
      <dgm:prSet phldrT="[Text]"/>
      <dgm:spPr/>
      <dgm:t>
        <a:bodyPr/>
        <a:lstStyle/>
        <a:p>
          <a:r>
            <a:rPr lang="en-US" dirty="0" smtClean="0"/>
            <a:t>Leibniz</a:t>
          </a:r>
          <a:endParaRPr lang="en-GB" dirty="0"/>
        </a:p>
      </dgm:t>
    </dgm:pt>
    <dgm:pt modelId="{D5B197B4-8765-4EEC-95F7-AE5D66C317C1}" type="parTrans" cxnId="{25E9E9C3-084D-489A-833B-1245C513D1A8}">
      <dgm:prSet/>
      <dgm:spPr/>
      <dgm:t>
        <a:bodyPr/>
        <a:lstStyle/>
        <a:p>
          <a:endParaRPr lang="en-GB"/>
        </a:p>
      </dgm:t>
    </dgm:pt>
    <dgm:pt modelId="{B87569A6-83A7-4B6F-8D47-BDC8B78FDF14}" type="sibTrans" cxnId="{25E9E9C3-084D-489A-833B-1245C513D1A8}">
      <dgm:prSet/>
      <dgm:spPr/>
      <dgm:t>
        <a:bodyPr/>
        <a:lstStyle/>
        <a:p>
          <a:endParaRPr lang="en-GB"/>
        </a:p>
      </dgm:t>
    </dgm:pt>
    <dgm:pt modelId="{1FCCE29A-8F56-4E66-A8DB-8913DAC86D4B}">
      <dgm:prSet phldrT="[Text]"/>
      <dgm:spPr/>
      <dgm:t>
        <a:bodyPr/>
        <a:lstStyle/>
        <a:p>
          <a:r>
            <a:rPr lang="en-US" dirty="0" smtClean="0"/>
            <a:t>Jacob Bernoulli</a:t>
          </a:r>
          <a:endParaRPr lang="en-GB" dirty="0"/>
        </a:p>
      </dgm:t>
    </dgm:pt>
    <dgm:pt modelId="{642990E3-85EB-47DE-BBAC-54ED1B575253}" type="parTrans" cxnId="{6CFCBF43-860B-4BBD-BF0B-F17E05094754}">
      <dgm:prSet/>
      <dgm:spPr/>
      <dgm:t>
        <a:bodyPr/>
        <a:lstStyle/>
        <a:p>
          <a:endParaRPr lang="en-GB"/>
        </a:p>
      </dgm:t>
    </dgm:pt>
    <dgm:pt modelId="{BD2B32F6-0306-4F3A-BAB8-973DA875993F}" type="sibTrans" cxnId="{6CFCBF43-860B-4BBD-BF0B-F17E05094754}">
      <dgm:prSet/>
      <dgm:spPr/>
      <dgm:t>
        <a:bodyPr/>
        <a:lstStyle/>
        <a:p>
          <a:endParaRPr lang="en-GB"/>
        </a:p>
      </dgm:t>
    </dgm:pt>
    <dgm:pt modelId="{A60C5828-5D77-46CD-BC75-828A90A66643}">
      <dgm:prSet phldrT="[Text]"/>
      <dgm:spPr/>
      <dgm:t>
        <a:bodyPr/>
        <a:lstStyle/>
        <a:p>
          <a:r>
            <a:rPr lang="en-US" dirty="0" smtClean="0"/>
            <a:t>Johann Bernoulli</a:t>
          </a:r>
          <a:endParaRPr lang="en-GB" dirty="0"/>
        </a:p>
      </dgm:t>
    </dgm:pt>
    <dgm:pt modelId="{3FAD9696-C04F-460A-B087-A5D49932908B}" type="parTrans" cxnId="{49D2AE4A-E995-4205-BA4F-DD8E8DBDEBCA}">
      <dgm:prSet/>
      <dgm:spPr/>
      <dgm:t>
        <a:bodyPr/>
        <a:lstStyle/>
        <a:p>
          <a:endParaRPr lang="en-GB"/>
        </a:p>
      </dgm:t>
    </dgm:pt>
    <dgm:pt modelId="{0CA561B4-C9D3-43CA-9051-F5E715AA178F}" type="sibTrans" cxnId="{49D2AE4A-E995-4205-BA4F-DD8E8DBDEBCA}">
      <dgm:prSet/>
      <dgm:spPr/>
      <dgm:t>
        <a:bodyPr/>
        <a:lstStyle/>
        <a:p>
          <a:endParaRPr lang="en-GB"/>
        </a:p>
      </dgm:t>
    </dgm:pt>
    <dgm:pt modelId="{02165353-3668-4694-8E9F-9486FB0079C2}">
      <dgm:prSet phldrT="[Text]"/>
      <dgm:spPr/>
      <dgm:t>
        <a:bodyPr/>
        <a:lstStyle/>
        <a:p>
          <a:r>
            <a:rPr lang="en-US" dirty="0" smtClean="0"/>
            <a:t>Euler</a:t>
          </a:r>
          <a:endParaRPr lang="en-GB" dirty="0"/>
        </a:p>
      </dgm:t>
    </dgm:pt>
    <dgm:pt modelId="{58E55D7A-9E9F-4428-9B26-4CC6E70AEF57}" type="parTrans" cxnId="{EBAC5FB5-DCB0-4FAB-8C10-4EC7127E0603}">
      <dgm:prSet/>
      <dgm:spPr/>
      <dgm:t>
        <a:bodyPr/>
        <a:lstStyle/>
        <a:p>
          <a:endParaRPr lang="en-GB"/>
        </a:p>
      </dgm:t>
    </dgm:pt>
    <dgm:pt modelId="{B0F836FF-922D-4BB2-A520-CF763677AD4C}" type="sibTrans" cxnId="{EBAC5FB5-DCB0-4FAB-8C10-4EC7127E0603}">
      <dgm:prSet/>
      <dgm:spPr/>
      <dgm:t>
        <a:bodyPr/>
        <a:lstStyle/>
        <a:p>
          <a:endParaRPr lang="en-GB"/>
        </a:p>
      </dgm:t>
    </dgm:pt>
    <dgm:pt modelId="{F1FAB9F2-1CC7-43C7-A558-4CB5CD66275E}">
      <dgm:prSet phldrT="[Text]"/>
      <dgm:spPr/>
      <dgm:t>
        <a:bodyPr/>
        <a:lstStyle/>
        <a:p>
          <a:r>
            <a:rPr lang="en-US" dirty="0" smtClean="0"/>
            <a:t>Lagrange</a:t>
          </a:r>
        </a:p>
      </dgm:t>
    </dgm:pt>
    <dgm:pt modelId="{B648DAC9-7DC4-4EAD-AA07-1A8D0E47C45D}" type="parTrans" cxnId="{86A57712-EEED-4DC0-A347-1B1B381BE3F5}">
      <dgm:prSet/>
      <dgm:spPr/>
      <dgm:t>
        <a:bodyPr/>
        <a:lstStyle/>
        <a:p>
          <a:endParaRPr lang="en-GB"/>
        </a:p>
      </dgm:t>
    </dgm:pt>
    <dgm:pt modelId="{B950C81D-E420-4C69-BBC0-990C632AC356}" type="sibTrans" cxnId="{86A57712-EEED-4DC0-A347-1B1B381BE3F5}">
      <dgm:prSet/>
      <dgm:spPr/>
      <dgm:t>
        <a:bodyPr/>
        <a:lstStyle/>
        <a:p>
          <a:endParaRPr lang="en-GB"/>
        </a:p>
      </dgm:t>
    </dgm:pt>
    <dgm:pt modelId="{C0A73693-2B2E-4254-BE11-BC8C1A4ECB41}">
      <dgm:prSet phldrT="[Text]"/>
      <dgm:spPr/>
      <dgm:t>
        <a:bodyPr/>
        <a:lstStyle/>
        <a:p>
          <a:r>
            <a:rPr lang="en-US" dirty="0" smtClean="0"/>
            <a:t>Poisson</a:t>
          </a:r>
        </a:p>
      </dgm:t>
    </dgm:pt>
    <dgm:pt modelId="{56D83CAD-CFEA-46C2-9599-364EF18C554D}" type="parTrans" cxnId="{264E75D1-5FEB-48A3-8B93-A7D562728A2F}">
      <dgm:prSet/>
      <dgm:spPr/>
      <dgm:t>
        <a:bodyPr/>
        <a:lstStyle/>
        <a:p>
          <a:endParaRPr lang="en-GB"/>
        </a:p>
      </dgm:t>
    </dgm:pt>
    <dgm:pt modelId="{46DAF636-DBD9-4204-8152-648130902327}" type="sibTrans" cxnId="{264E75D1-5FEB-48A3-8B93-A7D562728A2F}">
      <dgm:prSet/>
      <dgm:spPr/>
      <dgm:t>
        <a:bodyPr/>
        <a:lstStyle/>
        <a:p>
          <a:endParaRPr lang="en-GB"/>
        </a:p>
      </dgm:t>
    </dgm:pt>
    <dgm:pt modelId="{88CEF9E4-A060-4392-8EE7-6BA8A010EA0F}">
      <dgm:prSet phldrT="[Text]"/>
      <dgm:spPr/>
      <dgm:t>
        <a:bodyPr/>
        <a:lstStyle/>
        <a:p>
          <a:r>
            <a:rPr lang="en-US" dirty="0" smtClean="0"/>
            <a:t>… …</a:t>
          </a:r>
        </a:p>
      </dgm:t>
    </dgm:pt>
    <dgm:pt modelId="{8BE2AEFC-E96E-4E18-8D19-85584B0FDCC3}" type="parTrans" cxnId="{912E55C4-FDCF-4655-91A0-B937E9388410}">
      <dgm:prSet/>
      <dgm:spPr/>
      <dgm:t>
        <a:bodyPr/>
        <a:lstStyle/>
        <a:p>
          <a:endParaRPr lang="en-GB"/>
        </a:p>
      </dgm:t>
    </dgm:pt>
    <dgm:pt modelId="{84445803-84F7-478A-AED3-C5AA5C6FA98D}" type="sibTrans" cxnId="{912E55C4-FDCF-4655-91A0-B937E9388410}">
      <dgm:prSet/>
      <dgm:spPr/>
      <dgm:t>
        <a:bodyPr/>
        <a:lstStyle/>
        <a:p>
          <a:endParaRPr lang="en-GB"/>
        </a:p>
      </dgm:t>
    </dgm:pt>
    <dgm:pt modelId="{6798D8A4-172C-4CAD-B3C9-5D2C733BDC2E}">
      <dgm:prSet phldrT="[Text]"/>
      <dgm:spPr/>
      <dgm:t>
        <a:bodyPr/>
        <a:lstStyle/>
        <a:p>
          <a:r>
            <a:rPr lang="en-US" dirty="0" err="1" smtClean="0"/>
            <a:t>Charnes</a:t>
          </a:r>
          <a:endParaRPr lang="en-US" dirty="0" smtClean="0"/>
        </a:p>
      </dgm:t>
    </dgm:pt>
    <dgm:pt modelId="{FC407191-94A4-467B-AB24-6E3B28686EC3}" type="parTrans" cxnId="{FF83C77A-4AB7-4623-B977-44939A0E8E1A}">
      <dgm:prSet/>
      <dgm:spPr/>
      <dgm:t>
        <a:bodyPr/>
        <a:lstStyle/>
        <a:p>
          <a:endParaRPr lang="en-GB"/>
        </a:p>
      </dgm:t>
    </dgm:pt>
    <dgm:pt modelId="{EFEFCFC3-8E7E-42E9-9984-D17C3A51B38F}" type="sibTrans" cxnId="{FF83C77A-4AB7-4623-B977-44939A0E8E1A}">
      <dgm:prSet/>
      <dgm:spPr/>
      <dgm:t>
        <a:bodyPr/>
        <a:lstStyle/>
        <a:p>
          <a:endParaRPr lang="en-GB"/>
        </a:p>
      </dgm:t>
    </dgm:pt>
    <dgm:pt modelId="{FEA7D3BB-F7D2-4A51-BC75-24C0F65006E3}">
      <dgm:prSet phldrT="[Text]"/>
      <dgm:spPr/>
      <dgm:t>
        <a:bodyPr/>
        <a:lstStyle/>
        <a:p>
          <a:r>
            <a:rPr lang="en-US" dirty="0" smtClean="0"/>
            <a:t>Ben-Israel</a:t>
          </a:r>
        </a:p>
      </dgm:t>
    </dgm:pt>
    <dgm:pt modelId="{84578547-C67D-464B-9C7C-91FC60CDE1C2}" type="parTrans" cxnId="{9AC2653B-47DE-48AB-93EA-30B1A103E63D}">
      <dgm:prSet/>
      <dgm:spPr/>
      <dgm:t>
        <a:bodyPr/>
        <a:lstStyle/>
        <a:p>
          <a:endParaRPr lang="en-GB"/>
        </a:p>
      </dgm:t>
    </dgm:pt>
    <dgm:pt modelId="{6885EB04-FBC3-4DC9-A3BD-CAF229E898BA}" type="sibTrans" cxnId="{9AC2653B-47DE-48AB-93EA-30B1A103E63D}">
      <dgm:prSet/>
      <dgm:spPr/>
      <dgm:t>
        <a:bodyPr/>
        <a:lstStyle/>
        <a:p>
          <a:endParaRPr lang="en-GB"/>
        </a:p>
      </dgm:t>
    </dgm:pt>
    <dgm:pt modelId="{9FD6116F-34FB-42F4-A6D4-B87F9A6E82B5}">
      <dgm:prSet phldrT="[Text]"/>
      <dgm:spPr/>
      <dgm:t>
        <a:bodyPr/>
        <a:lstStyle/>
        <a:p>
          <a:r>
            <a:rPr lang="en-US" dirty="0" err="1" smtClean="0"/>
            <a:t>Zlobec</a:t>
          </a:r>
          <a:endParaRPr lang="en-US" dirty="0" smtClean="0"/>
        </a:p>
      </dgm:t>
    </dgm:pt>
    <dgm:pt modelId="{6D9F6AE9-4EAA-4BA2-9332-6A7829439F29}" type="parTrans" cxnId="{68E0CB66-1FDF-4775-BD29-F58B85692610}">
      <dgm:prSet/>
      <dgm:spPr/>
      <dgm:t>
        <a:bodyPr/>
        <a:lstStyle/>
        <a:p>
          <a:endParaRPr lang="en-GB"/>
        </a:p>
      </dgm:t>
    </dgm:pt>
    <dgm:pt modelId="{49A8159F-DF62-4CE6-8346-6C8052632945}" type="sibTrans" cxnId="{68E0CB66-1FDF-4775-BD29-F58B85692610}">
      <dgm:prSet/>
      <dgm:spPr/>
      <dgm:t>
        <a:bodyPr/>
        <a:lstStyle/>
        <a:p>
          <a:endParaRPr lang="en-GB"/>
        </a:p>
      </dgm:t>
    </dgm:pt>
    <dgm:pt modelId="{0E96FF73-6505-40D6-82DB-2B6A38250B56}">
      <dgm:prSet phldrT="[Text]"/>
      <dgm:spPr/>
      <dgm:t>
        <a:bodyPr/>
        <a:lstStyle/>
        <a:p>
          <a:r>
            <a:rPr lang="en-US" dirty="0" smtClean="0"/>
            <a:t>HENRY</a:t>
          </a:r>
        </a:p>
      </dgm:t>
    </dgm:pt>
    <dgm:pt modelId="{A04BAB77-B7CC-4997-9FC6-AE14656AE470}" type="parTrans" cxnId="{9A8CCCE3-1341-40E1-A3A7-21E850821D80}">
      <dgm:prSet/>
      <dgm:spPr/>
      <dgm:t>
        <a:bodyPr/>
        <a:lstStyle/>
        <a:p>
          <a:endParaRPr lang="en-GB"/>
        </a:p>
      </dgm:t>
    </dgm:pt>
    <dgm:pt modelId="{027478E2-48A4-41E4-8485-D928D8CE9A9A}" type="sibTrans" cxnId="{9A8CCCE3-1341-40E1-A3A7-21E850821D80}">
      <dgm:prSet/>
      <dgm:spPr/>
      <dgm:t>
        <a:bodyPr/>
        <a:lstStyle/>
        <a:p>
          <a:endParaRPr lang="en-GB"/>
        </a:p>
      </dgm:t>
    </dgm:pt>
    <dgm:pt modelId="{3B626AA4-D997-4C82-BE9F-44E4D758258D}">
      <dgm:prSet phldrT="[Text]"/>
      <dgm:spPr/>
      <dgm:t>
        <a:bodyPr/>
        <a:lstStyle/>
        <a:p>
          <a:r>
            <a:rPr lang="en-US" dirty="0" err="1" smtClean="0"/>
            <a:t>Bourgin</a:t>
          </a:r>
          <a:endParaRPr lang="en-US" dirty="0" smtClean="0"/>
        </a:p>
      </dgm:t>
    </dgm:pt>
    <dgm:pt modelId="{ECFF10BB-2E79-4349-954F-1B2695C99AA7}" type="parTrans" cxnId="{ACDECCD2-F464-471B-9185-74DC5D88B0E0}">
      <dgm:prSet/>
      <dgm:spPr/>
      <dgm:t>
        <a:bodyPr/>
        <a:lstStyle/>
        <a:p>
          <a:endParaRPr lang="en-GB"/>
        </a:p>
      </dgm:t>
    </dgm:pt>
    <dgm:pt modelId="{F6033348-0B05-40DE-B5B1-7D5FDDBA28E5}" type="sibTrans" cxnId="{ACDECCD2-F464-471B-9185-74DC5D88B0E0}">
      <dgm:prSet/>
      <dgm:spPr/>
      <dgm:t>
        <a:bodyPr/>
        <a:lstStyle/>
        <a:p>
          <a:endParaRPr lang="en-GB"/>
        </a:p>
      </dgm:t>
    </dgm:pt>
    <dgm:pt modelId="{5C6FBA18-64A1-47A3-BA14-AAB964B69279}" type="pres">
      <dgm:prSet presAssocID="{67EBD6D0-31C2-4344-B75F-EBC53D5F86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38E03-190D-403D-B91A-266C781C465C}" type="pres">
      <dgm:prSet presAssocID="{3D8FCB2B-CC26-49F4-A7E4-BF92560568A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14A7DF-C17E-4833-A6AE-118CF5AB921F}" type="pres">
      <dgm:prSet presAssocID="{B87569A6-83A7-4B6F-8D47-BDC8B78FDF14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AE9A9352-BAFB-43AA-B0F3-5276E10BEF51}" type="pres">
      <dgm:prSet presAssocID="{B87569A6-83A7-4B6F-8D47-BDC8B78FDF14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584E3CD9-3B99-473F-83AF-3EAF615F6238}" type="pres">
      <dgm:prSet presAssocID="{1FCCE29A-8F56-4E66-A8DB-8913DAC86D4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6618DF-AD47-4395-A772-5C3B391A5933}" type="pres">
      <dgm:prSet presAssocID="{BD2B32F6-0306-4F3A-BAB8-973DA875993F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99A0CBD3-99F6-4551-945C-AAF3578E5946}" type="pres">
      <dgm:prSet presAssocID="{BD2B32F6-0306-4F3A-BAB8-973DA875993F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BBB252F3-4BB4-4D87-BF0E-F762AADAA279}" type="pres">
      <dgm:prSet presAssocID="{A60C5828-5D77-46CD-BC75-828A90A66643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85957-228C-4DC4-A0AC-CC2A7CB9428F}" type="pres">
      <dgm:prSet presAssocID="{0CA561B4-C9D3-43CA-9051-F5E715AA178F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5FCE65A8-095F-4472-BA03-990942AC10C6}" type="pres">
      <dgm:prSet presAssocID="{0CA561B4-C9D3-43CA-9051-F5E715AA178F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0C734FF7-C359-4476-A840-FB41529CE77E}" type="pres">
      <dgm:prSet presAssocID="{02165353-3668-4694-8E9F-9486FB0079C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3DC197-577D-489A-AE72-BD71179ABA91}" type="pres">
      <dgm:prSet presAssocID="{B0F836FF-922D-4BB2-A520-CF763677AD4C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9342F612-7B88-41F9-8E72-1C308911AB53}" type="pres">
      <dgm:prSet presAssocID="{B0F836FF-922D-4BB2-A520-CF763677AD4C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DF6216DA-8530-4174-AA57-61DDA663F5BA}" type="pres">
      <dgm:prSet presAssocID="{F1FAB9F2-1CC7-43C7-A558-4CB5CD66275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8452E3-57BA-40D3-BB51-8D64D1BF9495}" type="pres">
      <dgm:prSet presAssocID="{B950C81D-E420-4C69-BBC0-990C632AC356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F4FFE0E9-77AA-4F9D-A88C-1B3067DF6DB1}" type="pres">
      <dgm:prSet presAssocID="{B950C81D-E420-4C69-BBC0-990C632AC356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30D17311-9A37-40AF-930D-86B257BF36F1}" type="pres">
      <dgm:prSet presAssocID="{C0A73693-2B2E-4254-BE11-BC8C1A4ECB41}" presName="node" presStyleLbl="node1" presStyleIdx="5" presStyleCnt="12" custScaleX="1000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1B45D4-B35A-4B16-8914-CE36E0279660}" type="pres">
      <dgm:prSet presAssocID="{46DAF636-DBD9-4204-8152-648130902327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4E2FC779-080E-42D5-9BA8-850C5316B490}" type="pres">
      <dgm:prSet presAssocID="{46DAF636-DBD9-4204-8152-648130902327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7C27D5E3-3994-4BB8-A55B-BB807A6E044C}" type="pres">
      <dgm:prSet presAssocID="{88CEF9E4-A060-4392-8EE7-6BA8A010EA0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A170A-3AB1-4A01-8346-406BFF7B810D}" type="pres">
      <dgm:prSet presAssocID="{84445803-84F7-478A-AED3-C5AA5C6FA98D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EBAB0F74-FA38-48C0-B3C1-B6C9580BC441}" type="pres">
      <dgm:prSet presAssocID="{84445803-84F7-478A-AED3-C5AA5C6FA98D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9BE2EC9A-C95C-4581-AF52-89F5E4015460}" type="pres">
      <dgm:prSet presAssocID="{3B626AA4-D997-4C82-BE9F-44E4D758258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AC9D7B-003A-4672-9EE8-6745CBEC8457}" type="pres">
      <dgm:prSet presAssocID="{F6033348-0B05-40DE-B5B1-7D5FDDBA28E5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E8D2D641-5C96-4342-9784-22693FC6FBB0}" type="pres">
      <dgm:prSet presAssocID="{F6033348-0B05-40DE-B5B1-7D5FDDBA28E5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C853F448-86DD-4970-A872-ECC785B0E97C}" type="pres">
      <dgm:prSet presAssocID="{6798D8A4-172C-4CAD-B3C9-5D2C733BDC2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B1A87C-5C9A-4F72-8BF7-E7913FD92ECD}" type="pres">
      <dgm:prSet presAssocID="{EFEFCFC3-8E7E-42E9-9984-D17C3A51B38F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B3A0DEDB-D974-4F66-8DF0-A2E5C2D3FCD8}" type="pres">
      <dgm:prSet presAssocID="{EFEFCFC3-8E7E-42E9-9984-D17C3A51B38F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1BB08FB7-1A4A-453A-8B95-43CF2A2361E3}" type="pres">
      <dgm:prSet presAssocID="{FEA7D3BB-F7D2-4A51-BC75-24C0F65006E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7C9A97-A602-46E4-89E0-1014DF4CC871}" type="pres">
      <dgm:prSet presAssocID="{6885EB04-FBC3-4DC9-A3BD-CAF229E898BA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E05F73AF-33F4-43CC-8E9B-AD5FCDF61EA4}" type="pres">
      <dgm:prSet presAssocID="{6885EB04-FBC3-4DC9-A3BD-CAF229E898BA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3AA37458-51A8-4594-9FAA-E36E7D3AE91F}" type="pres">
      <dgm:prSet presAssocID="{9FD6116F-34FB-42F4-A6D4-B87F9A6E82B5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378AFF-F3D0-43EA-BD54-926D002A7CF9}" type="pres">
      <dgm:prSet presAssocID="{49A8159F-DF62-4CE6-8346-6C8052632945}" presName="sibTrans" presStyleLbl="sibTrans2D1" presStyleIdx="10" presStyleCnt="11"/>
      <dgm:spPr/>
      <dgm:t>
        <a:bodyPr/>
        <a:lstStyle/>
        <a:p>
          <a:endParaRPr lang="en-US"/>
        </a:p>
      </dgm:t>
    </dgm:pt>
    <dgm:pt modelId="{D1AB5C0E-D48B-482E-B214-0CA03EDA5CEF}" type="pres">
      <dgm:prSet presAssocID="{49A8159F-DF62-4CE6-8346-6C8052632945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6E2E3C35-24C0-4F2D-A44C-7D49E190DE9C}" type="pres">
      <dgm:prSet presAssocID="{0E96FF73-6505-40D6-82DB-2B6A38250B56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57712-EEED-4DC0-A347-1B1B381BE3F5}" srcId="{67EBD6D0-31C2-4344-B75F-EBC53D5F861A}" destId="{F1FAB9F2-1CC7-43C7-A558-4CB5CD66275E}" srcOrd="4" destOrd="0" parTransId="{B648DAC9-7DC4-4EAD-AA07-1A8D0E47C45D}" sibTransId="{B950C81D-E420-4C69-BBC0-990C632AC356}"/>
    <dgm:cxn modelId="{C94613B3-9254-43B7-8CD4-01E3FA7733A6}" type="presOf" srcId="{C0A73693-2B2E-4254-BE11-BC8C1A4ECB41}" destId="{30D17311-9A37-40AF-930D-86B257BF36F1}" srcOrd="0" destOrd="0" presId="urn:microsoft.com/office/officeart/2005/8/layout/process5"/>
    <dgm:cxn modelId="{A9E43575-6155-4DF6-AF61-6E67826254B5}" type="presOf" srcId="{EFEFCFC3-8E7E-42E9-9984-D17C3A51B38F}" destId="{3EB1A87C-5C9A-4F72-8BF7-E7913FD92ECD}" srcOrd="0" destOrd="0" presId="urn:microsoft.com/office/officeart/2005/8/layout/process5"/>
    <dgm:cxn modelId="{6BBAD862-A12E-447A-9D88-EDC537181362}" type="presOf" srcId="{6798D8A4-172C-4CAD-B3C9-5D2C733BDC2E}" destId="{C853F448-86DD-4970-A872-ECC785B0E97C}" srcOrd="0" destOrd="0" presId="urn:microsoft.com/office/officeart/2005/8/layout/process5"/>
    <dgm:cxn modelId="{A8C443FD-06DA-43A4-8391-61992B17CC9C}" type="presOf" srcId="{B87569A6-83A7-4B6F-8D47-BDC8B78FDF14}" destId="{AE9A9352-BAFB-43AA-B0F3-5276E10BEF51}" srcOrd="1" destOrd="0" presId="urn:microsoft.com/office/officeart/2005/8/layout/process5"/>
    <dgm:cxn modelId="{6CFCBF43-860B-4BBD-BF0B-F17E05094754}" srcId="{67EBD6D0-31C2-4344-B75F-EBC53D5F861A}" destId="{1FCCE29A-8F56-4E66-A8DB-8913DAC86D4B}" srcOrd="1" destOrd="0" parTransId="{642990E3-85EB-47DE-BBAC-54ED1B575253}" sibTransId="{BD2B32F6-0306-4F3A-BAB8-973DA875993F}"/>
    <dgm:cxn modelId="{463B9CC4-C28A-4FB1-BB21-BF30CD2A7AE5}" type="presOf" srcId="{F6033348-0B05-40DE-B5B1-7D5FDDBA28E5}" destId="{E8D2D641-5C96-4342-9784-22693FC6FBB0}" srcOrd="1" destOrd="0" presId="urn:microsoft.com/office/officeart/2005/8/layout/process5"/>
    <dgm:cxn modelId="{C82969F4-E447-45D7-989D-5ECA8582FB5C}" type="presOf" srcId="{B950C81D-E420-4C69-BBC0-990C632AC356}" destId="{908452E3-57BA-40D3-BB51-8D64D1BF9495}" srcOrd="0" destOrd="0" presId="urn:microsoft.com/office/officeart/2005/8/layout/process5"/>
    <dgm:cxn modelId="{9AC2653B-47DE-48AB-93EA-30B1A103E63D}" srcId="{67EBD6D0-31C2-4344-B75F-EBC53D5F861A}" destId="{FEA7D3BB-F7D2-4A51-BC75-24C0F65006E3}" srcOrd="9" destOrd="0" parTransId="{84578547-C67D-464B-9C7C-91FC60CDE1C2}" sibTransId="{6885EB04-FBC3-4DC9-A3BD-CAF229E898BA}"/>
    <dgm:cxn modelId="{68E0CB66-1FDF-4775-BD29-F58B85692610}" srcId="{67EBD6D0-31C2-4344-B75F-EBC53D5F861A}" destId="{9FD6116F-34FB-42F4-A6D4-B87F9A6E82B5}" srcOrd="10" destOrd="0" parTransId="{6D9F6AE9-4EAA-4BA2-9332-6A7829439F29}" sibTransId="{49A8159F-DF62-4CE6-8346-6C8052632945}"/>
    <dgm:cxn modelId="{4C750548-411E-4F24-BE6C-7B981C439382}" type="presOf" srcId="{BD2B32F6-0306-4F3A-BAB8-973DA875993F}" destId="{2F6618DF-AD47-4395-A772-5C3B391A5933}" srcOrd="0" destOrd="0" presId="urn:microsoft.com/office/officeart/2005/8/layout/process5"/>
    <dgm:cxn modelId="{7C53241D-F6BD-4057-AB2D-2A3FA3499A64}" type="presOf" srcId="{6885EB04-FBC3-4DC9-A3BD-CAF229E898BA}" destId="{E05F73AF-33F4-43CC-8E9B-AD5FCDF61EA4}" srcOrd="1" destOrd="0" presId="urn:microsoft.com/office/officeart/2005/8/layout/process5"/>
    <dgm:cxn modelId="{D7807258-50A7-4683-9E26-B315E5A37C1C}" type="presOf" srcId="{46DAF636-DBD9-4204-8152-648130902327}" destId="{4E2FC779-080E-42D5-9BA8-850C5316B490}" srcOrd="1" destOrd="0" presId="urn:microsoft.com/office/officeart/2005/8/layout/process5"/>
    <dgm:cxn modelId="{52527906-5009-46AF-B061-6F85C4FEBF9F}" type="presOf" srcId="{49A8159F-DF62-4CE6-8346-6C8052632945}" destId="{D1AB5C0E-D48B-482E-B214-0CA03EDA5CEF}" srcOrd="1" destOrd="0" presId="urn:microsoft.com/office/officeart/2005/8/layout/process5"/>
    <dgm:cxn modelId="{D58F91DC-F9F8-4B33-95F3-7F1235D823F4}" type="presOf" srcId="{0CA561B4-C9D3-43CA-9051-F5E715AA178F}" destId="{F1185957-228C-4DC4-A0AC-CC2A7CB9428F}" srcOrd="0" destOrd="0" presId="urn:microsoft.com/office/officeart/2005/8/layout/process5"/>
    <dgm:cxn modelId="{CD292D79-A6D6-41EF-925B-940C261B67CD}" type="presOf" srcId="{0CA561B4-C9D3-43CA-9051-F5E715AA178F}" destId="{5FCE65A8-095F-4472-BA03-990942AC10C6}" srcOrd="1" destOrd="0" presId="urn:microsoft.com/office/officeart/2005/8/layout/process5"/>
    <dgm:cxn modelId="{9A8CCCE3-1341-40E1-A3A7-21E850821D80}" srcId="{67EBD6D0-31C2-4344-B75F-EBC53D5F861A}" destId="{0E96FF73-6505-40D6-82DB-2B6A38250B56}" srcOrd="11" destOrd="0" parTransId="{A04BAB77-B7CC-4997-9FC6-AE14656AE470}" sibTransId="{027478E2-48A4-41E4-8485-D928D8CE9A9A}"/>
    <dgm:cxn modelId="{912E55C4-FDCF-4655-91A0-B937E9388410}" srcId="{67EBD6D0-31C2-4344-B75F-EBC53D5F861A}" destId="{88CEF9E4-A060-4392-8EE7-6BA8A010EA0F}" srcOrd="6" destOrd="0" parTransId="{8BE2AEFC-E96E-4E18-8D19-85584B0FDCC3}" sibTransId="{84445803-84F7-478A-AED3-C5AA5C6FA98D}"/>
    <dgm:cxn modelId="{83ABA4DF-295F-4A44-B6DB-2D6757563E96}" type="presOf" srcId="{BD2B32F6-0306-4F3A-BAB8-973DA875993F}" destId="{99A0CBD3-99F6-4551-945C-AAF3578E5946}" srcOrd="1" destOrd="0" presId="urn:microsoft.com/office/officeart/2005/8/layout/process5"/>
    <dgm:cxn modelId="{49D2AE4A-E995-4205-BA4F-DD8E8DBDEBCA}" srcId="{67EBD6D0-31C2-4344-B75F-EBC53D5F861A}" destId="{A60C5828-5D77-46CD-BC75-828A90A66643}" srcOrd="2" destOrd="0" parTransId="{3FAD9696-C04F-460A-B087-A5D49932908B}" sibTransId="{0CA561B4-C9D3-43CA-9051-F5E715AA178F}"/>
    <dgm:cxn modelId="{EBAC5FB5-DCB0-4FAB-8C10-4EC7127E0603}" srcId="{67EBD6D0-31C2-4344-B75F-EBC53D5F861A}" destId="{02165353-3668-4694-8E9F-9486FB0079C2}" srcOrd="3" destOrd="0" parTransId="{58E55D7A-9E9F-4428-9B26-4CC6E70AEF57}" sibTransId="{B0F836FF-922D-4BB2-A520-CF763677AD4C}"/>
    <dgm:cxn modelId="{2F1FF789-D189-499D-B425-E3FB143C94FF}" type="presOf" srcId="{88CEF9E4-A060-4392-8EE7-6BA8A010EA0F}" destId="{7C27D5E3-3994-4BB8-A55B-BB807A6E044C}" srcOrd="0" destOrd="0" presId="urn:microsoft.com/office/officeart/2005/8/layout/process5"/>
    <dgm:cxn modelId="{264E75D1-5FEB-48A3-8B93-A7D562728A2F}" srcId="{67EBD6D0-31C2-4344-B75F-EBC53D5F861A}" destId="{C0A73693-2B2E-4254-BE11-BC8C1A4ECB41}" srcOrd="5" destOrd="0" parTransId="{56D83CAD-CFEA-46C2-9599-364EF18C554D}" sibTransId="{46DAF636-DBD9-4204-8152-648130902327}"/>
    <dgm:cxn modelId="{425588F2-20CE-4E3C-A74A-3D01D365D32E}" type="presOf" srcId="{B87569A6-83A7-4B6F-8D47-BDC8B78FDF14}" destId="{6A14A7DF-C17E-4833-A6AE-118CF5AB921F}" srcOrd="0" destOrd="0" presId="urn:microsoft.com/office/officeart/2005/8/layout/process5"/>
    <dgm:cxn modelId="{DD2C1216-F9DC-47FD-A731-AC0ADD654031}" type="presOf" srcId="{B0F836FF-922D-4BB2-A520-CF763677AD4C}" destId="{2D3DC197-577D-489A-AE72-BD71179ABA91}" srcOrd="0" destOrd="0" presId="urn:microsoft.com/office/officeart/2005/8/layout/process5"/>
    <dgm:cxn modelId="{2C0D48D5-03C6-4ACF-9872-73210B93CEE4}" type="presOf" srcId="{3B626AA4-D997-4C82-BE9F-44E4D758258D}" destId="{9BE2EC9A-C95C-4581-AF52-89F5E4015460}" srcOrd="0" destOrd="0" presId="urn:microsoft.com/office/officeart/2005/8/layout/process5"/>
    <dgm:cxn modelId="{8570F575-3231-433C-A00B-CFADECCADE56}" type="presOf" srcId="{84445803-84F7-478A-AED3-C5AA5C6FA98D}" destId="{116A170A-3AB1-4A01-8346-406BFF7B810D}" srcOrd="0" destOrd="0" presId="urn:microsoft.com/office/officeart/2005/8/layout/process5"/>
    <dgm:cxn modelId="{BC5FE803-A5BC-4F9B-A06C-8AF7CDA3E69A}" type="presOf" srcId="{02165353-3668-4694-8E9F-9486FB0079C2}" destId="{0C734FF7-C359-4476-A840-FB41529CE77E}" srcOrd="0" destOrd="0" presId="urn:microsoft.com/office/officeart/2005/8/layout/process5"/>
    <dgm:cxn modelId="{F5783A8A-7E44-4CBF-9395-170A489D29DF}" type="presOf" srcId="{84445803-84F7-478A-AED3-C5AA5C6FA98D}" destId="{EBAB0F74-FA38-48C0-B3C1-B6C9580BC441}" srcOrd="1" destOrd="0" presId="urn:microsoft.com/office/officeart/2005/8/layout/process5"/>
    <dgm:cxn modelId="{C0BB98CD-8863-4A63-BCDF-BECC6E837431}" type="presOf" srcId="{6885EB04-FBC3-4DC9-A3BD-CAF229E898BA}" destId="{717C9A97-A602-46E4-89E0-1014DF4CC871}" srcOrd="0" destOrd="0" presId="urn:microsoft.com/office/officeart/2005/8/layout/process5"/>
    <dgm:cxn modelId="{3230A74F-084A-464C-8537-35B266DE5452}" type="presOf" srcId="{F6033348-0B05-40DE-B5B1-7D5FDDBA28E5}" destId="{FDAC9D7B-003A-4672-9EE8-6745CBEC8457}" srcOrd="0" destOrd="0" presId="urn:microsoft.com/office/officeart/2005/8/layout/process5"/>
    <dgm:cxn modelId="{25E9E9C3-084D-489A-833B-1245C513D1A8}" srcId="{67EBD6D0-31C2-4344-B75F-EBC53D5F861A}" destId="{3D8FCB2B-CC26-49F4-A7E4-BF92560568A8}" srcOrd="0" destOrd="0" parTransId="{D5B197B4-8765-4EEC-95F7-AE5D66C317C1}" sibTransId="{B87569A6-83A7-4B6F-8D47-BDC8B78FDF14}"/>
    <dgm:cxn modelId="{D7B48FE2-84E0-4B32-A018-4462CC7DE989}" type="presOf" srcId="{67EBD6D0-31C2-4344-B75F-EBC53D5F861A}" destId="{5C6FBA18-64A1-47A3-BA14-AAB964B69279}" srcOrd="0" destOrd="0" presId="urn:microsoft.com/office/officeart/2005/8/layout/process5"/>
    <dgm:cxn modelId="{ACDECCD2-F464-471B-9185-74DC5D88B0E0}" srcId="{67EBD6D0-31C2-4344-B75F-EBC53D5F861A}" destId="{3B626AA4-D997-4C82-BE9F-44E4D758258D}" srcOrd="7" destOrd="0" parTransId="{ECFF10BB-2E79-4349-954F-1B2695C99AA7}" sibTransId="{F6033348-0B05-40DE-B5B1-7D5FDDBA28E5}"/>
    <dgm:cxn modelId="{55599AEF-62FD-415D-A652-AD9B8B2B86A6}" type="presOf" srcId="{9FD6116F-34FB-42F4-A6D4-B87F9A6E82B5}" destId="{3AA37458-51A8-4594-9FAA-E36E7D3AE91F}" srcOrd="0" destOrd="0" presId="urn:microsoft.com/office/officeart/2005/8/layout/process5"/>
    <dgm:cxn modelId="{8A1A9751-2C10-4188-B727-C8FE47ECB61A}" type="presOf" srcId="{B0F836FF-922D-4BB2-A520-CF763677AD4C}" destId="{9342F612-7B88-41F9-8E72-1C308911AB53}" srcOrd="1" destOrd="0" presId="urn:microsoft.com/office/officeart/2005/8/layout/process5"/>
    <dgm:cxn modelId="{A673B693-35AC-4AFD-9BB2-12BAFD661E40}" type="presOf" srcId="{46DAF636-DBD9-4204-8152-648130902327}" destId="{411B45D4-B35A-4B16-8914-CE36E0279660}" srcOrd="0" destOrd="0" presId="urn:microsoft.com/office/officeart/2005/8/layout/process5"/>
    <dgm:cxn modelId="{A2EBAB77-2350-4E3D-90B0-342D4E402353}" type="presOf" srcId="{49A8159F-DF62-4CE6-8346-6C8052632945}" destId="{88378AFF-F3D0-43EA-BD54-926D002A7CF9}" srcOrd="0" destOrd="0" presId="urn:microsoft.com/office/officeart/2005/8/layout/process5"/>
    <dgm:cxn modelId="{D1D1FA83-980B-4B86-A24D-FB7A5B394324}" type="presOf" srcId="{F1FAB9F2-1CC7-43C7-A558-4CB5CD66275E}" destId="{DF6216DA-8530-4174-AA57-61DDA663F5BA}" srcOrd="0" destOrd="0" presId="urn:microsoft.com/office/officeart/2005/8/layout/process5"/>
    <dgm:cxn modelId="{FF83C77A-4AB7-4623-B977-44939A0E8E1A}" srcId="{67EBD6D0-31C2-4344-B75F-EBC53D5F861A}" destId="{6798D8A4-172C-4CAD-B3C9-5D2C733BDC2E}" srcOrd="8" destOrd="0" parTransId="{FC407191-94A4-467B-AB24-6E3B28686EC3}" sibTransId="{EFEFCFC3-8E7E-42E9-9984-D17C3A51B38F}"/>
    <dgm:cxn modelId="{D9784CD2-CA6A-4F3F-A6BD-F7C684C4AB98}" type="presOf" srcId="{A60C5828-5D77-46CD-BC75-828A90A66643}" destId="{BBB252F3-4BB4-4D87-BF0E-F762AADAA279}" srcOrd="0" destOrd="0" presId="urn:microsoft.com/office/officeart/2005/8/layout/process5"/>
    <dgm:cxn modelId="{7124DA98-AB22-4F81-A331-059D593F04E0}" type="presOf" srcId="{1FCCE29A-8F56-4E66-A8DB-8913DAC86D4B}" destId="{584E3CD9-3B99-473F-83AF-3EAF615F6238}" srcOrd="0" destOrd="0" presId="urn:microsoft.com/office/officeart/2005/8/layout/process5"/>
    <dgm:cxn modelId="{6E66F6FA-0CEF-4BB0-8154-B1B2AE949749}" type="presOf" srcId="{0E96FF73-6505-40D6-82DB-2B6A38250B56}" destId="{6E2E3C35-24C0-4F2D-A44C-7D49E190DE9C}" srcOrd="0" destOrd="0" presId="urn:microsoft.com/office/officeart/2005/8/layout/process5"/>
    <dgm:cxn modelId="{8677171F-7268-4FED-A69B-06EDAAE090B1}" type="presOf" srcId="{B950C81D-E420-4C69-BBC0-990C632AC356}" destId="{F4FFE0E9-77AA-4F9D-A88C-1B3067DF6DB1}" srcOrd="1" destOrd="0" presId="urn:microsoft.com/office/officeart/2005/8/layout/process5"/>
    <dgm:cxn modelId="{21C4282B-C8E0-4D86-B277-8ACDB9D098FB}" type="presOf" srcId="{EFEFCFC3-8E7E-42E9-9984-D17C3A51B38F}" destId="{B3A0DEDB-D974-4F66-8DF0-A2E5C2D3FCD8}" srcOrd="1" destOrd="0" presId="urn:microsoft.com/office/officeart/2005/8/layout/process5"/>
    <dgm:cxn modelId="{DCDD6C08-D9CB-46F9-9A68-446F43313D44}" type="presOf" srcId="{3D8FCB2B-CC26-49F4-A7E4-BF92560568A8}" destId="{92038E03-190D-403D-B91A-266C781C465C}" srcOrd="0" destOrd="0" presId="urn:microsoft.com/office/officeart/2005/8/layout/process5"/>
    <dgm:cxn modelId="{8364CC5D-CCFF-4865-9662-915722BD792D}" type="presOf" srcId="{FEA7D3BB-F7D2-4A51-BC75-24C0F65006E3}" destId="{1BB08FB7-1A4A-453A-8B95-43CF2A2361E3}" srcOrd="0" destOrd="0" presId="urn:microsoft.com/office/officeart/2005/8/layout/process5"/>
    <dgm:cxn modelId="{3415AE4A-1E78-46A9-8802-CEE02E67E874}" type="presParOf" srcId="{5C6FBA18-64A1-47A3-BA14-AAB964B69279}" destId="{92038E03-190D-403D-B91A-266C781C465C}" srcOrd="0" destOrd="0" presId="urn:microsoft.com/office/officeart/2005/8/layout/process5"/>
    <dgm:cxn modelId="{186F4866-5C05-4C0A-B783-89387B74FCA4}" type="presParOf" srcId="{5C6FBA18-64A1-47A3-BA14-AAB964B69279}" destId="{6A14A7DF-C17E-4833-A6AE-118CF5AB921F}" srcOrd="1" destOrd="0" presId="urn:microsoft.com/office/officeart/2005/8/layout/process5"/>
    <dgm:cxn modelId="{5C2827AB-C66C-4242-A6E4-8D0B73A906D4}" type="presParOf" srcId="{6A14A7DF-C17E-4833-A6AE-118CF5AB921F}" destId="{AE9A9352-BAFB-43AA-B0F3-5276E10BEF51}" srcOrd="0" destOrd="0" presId="urn:microsoft.com/office/officeart/2005/8/layout/process5"/>
    <dgm:cxn modelId="{DBF0BFD3-93DB-4984-94A3-73221CF191AD}" type="presParOf" srcId="{5C6FBA18-64A1-47A3-BA14-AAB964B69279}" destId="{584E3CD9-3B99-473F-83AF-3EAF615F6238}" srcOrd="2" destOrd="0" presId="urn:microsoft.com/office/officeart/2005/8/layout/process5"/>
    <dgm:cxn modelId="{30F135F9-DCFC-4510-BA04-187DF69FA6F4}" type="presParOf" srcId="{5C6FBA18-64A1-47A3-BA14-AAB964B69279}" destId="{2F6618DF-AD47-4395-A772-5C3B391A5933}" srcOrd="3" destOrd="0" presId="urn:microsoft.com/office/officeart/2005/8/layout/process5"/>
    <dgm:cxn modelId="{24915228-D1D9-48C2-A3A4-02F4182463D9}" type="presParOf" srcId="{2F6618DF-AD47-4395-A772-5C3B391A5933}" destId="{99A0CBD3-99F6-4551-945C-AAF3578E5946}" srcOrd="0" destOrd="0" presId="urn:microsoft.com/office/officeart/2005/8/layout/process5"/>
    <dgm:cxn modelId="{1B707CBC-94BB-493B-87D3-DCE03CE3CB3B}" type="presParOf" srcId="{5C6FBA18-64A1-47A3-BA14-AAB964B69279}" destId="{BBB252F3-4BB4-4D87-BF0E-F762AADAA279}" srcOrd="4" destOrd="0" presId="urn:microsoft.com/office/officeart/2005/8/layout/process5"/>
    <dgm:cxn modelId="{185586E1-98A3-404C-A3D5-CF3BF74409BE}" type="presParOf" srcId="{5C6FBA18-64A1-47A3-BA14-AAB964B69279}" destId="{F1185957-228C-4DC4-A0AC-CC2A7CB9428F}" srcOrd="5" destOrd="0" presId="urn:microsoft.com/office/officeart/2005/8/layout/process5"/>
    <dgm:cxn modelId="{419710DA-F52A-4863-B10A-881946AA92B4}" type="presParOf" srcId="{F1185957-228C-4DC4-A0AC-CC2A7CB9428F}" destId="{5FCE65A8-095F-4472-BA03-990942AC10C6}" srcOrd="0" destOrd="0" presId="urn:microsoft.com/office/officeart/2005/8/layout/process5"/>
    <dgm:cxn modelId="{C72E8331-15A5-44C9-BFF0-F66F307693C3}" type="presParOf" srcId="{5C6FBA18-64A1-47A3-BA14-AAB964B69279}" destId="{0C734FF7-C359-4476-A840-FB41529CE77E}" srcOrd="6" destOrd="0" presId="urn:microsoft.com/office/officeart/2005/8/layout/process5"/>
    <dgm:cxn modelId="{D689380C-8951-4E07-A04B-51FCD965E704}" type="presParOf" srcId="{5C6FBA18-64A1-47A3-BA14-AAB964B69279}" destId="{2D3DC197-577D-489A-AE72-BD71179ABA91}" srcOrd="7" destOrd="0" presId="urn:microsoft.com/office/officeart/2005/8/layout/process5"/>
    <dgm:cxn modelId="{15BC86D7-8005-4D6E-9DAC-58089CDB5D10}" type="presParOf" srcId="{2D3DC197-577D-489A-AE72-BD71179ABA91}" destId="{9342F612-7B88-41F9-8E72-1C308911AB53}" srcOrd="0" destOrd="0" presId="urn:microsoft.com/office/officeart/2005/8/layout/process5"/>
    <dgm:cxn modelId="{820449CD-0EC7-4A4F-987B-B128EB6A4A7B}" type="presParOf" srcId="{5C6FBA18-64A1-47A3-BA14-AAB964B69279}" destId="{DF6216DA-8530-4174-AA57-61DDA663F5BA}" srcOrd="8" destOrd="0" presId="urn:microsoft.com/office/officeart/2005/8/layout/process5"/>
    <dgm:cxn modelId="{6C105993-F8EE-440F-9480-43174DE8F7C5}" type="presParOf" srcId="{5C6FBA18-64A1-47A3-BA14-AAB964B69279}" destId="{908452E3-57BA-40D3-BB51-8D64D1BF9495}" srcOrd="9" destOrd="0" presId="urn:microsoft.com/office/officeart/2005/8/layout/process5"/>
    <dgm:cxn modelId="{C2FD328C-CB46-45EF-AB5F-ED68078AAB45}" type="presParOf" srcId="{908452E3-57BA-40D3-BB51-8D64D1BF9495}" destId="{F4FFE0E9-77AA-4F9D-A88C-1B3067DF6DB1}" srcOrd="0" destOrd="0" presId="urn:microsoft.com/office/officeart/2005/8/layout/process5"/>
    <dgm:cxn modelId="{55D8DE73-08F6-46EF-A706-5AB4DEBBD0E1}" type="presParOf" srcId="{5C6FBA18-64A1-47A3-BA14-AAB964B69279}" destId="{30D17311-9A37-40AF-930D-86B257BF36F1}" srcOrd="10" destOrd="0" presId="urn:microsoft.com/office/officeart/2005/8/layout/process5"/>
    <dgm:cxn modelId="{62FB7E03-C0F4-40B4-8AD4-174E1EE1DABE}" type="presParOf" srcId="{5C6FBA18-64A1-47A3-BA14-AAB964B69279}" destId="{411B45D4-B35A-4B16-8914-CE36E0279660}" srcOrd="11" destOrd="0" presId="urn:microsoft.com/office/officeart/2005/8/layout/process5"/>
    <dgm:cxn modelId="{B4432D31-0428-48D0-A9B0-F9AE0647619C}" type="presParOf" srcId="{411B45D4-B35A-4B16-8914-CE36E0279660}" destId="{4E2FC779-080E-42D5-9BA8-850C5316B490}" srcOrd="0" destOrd="0" presId="urn:microsoft.com/office/officeart/2005/8/layout/process5"/>
    <dgm:cxn modelId="{4621D916-4024-4267-A9C4-08C4036988A3}" type="presParOf" srcId="{5C6FBA18-64A1-47A3-BA14-AAB964B69279}" destId="{7C27D5E3-3994-4BB8-A55B-BB807A6E044C}" srcOrd="12" destOrd="0" presId="urn:microsoft.com/office/officeart/2005/8/layout/process5"/>
    <dgm:cxn modelId="{1E492B98-F9E5-4D84-9360-2E126B8184D9}" type="presParOf" srcId="{5C6FBA18-64A1-47A3-BA14-AAB964B69279}" destId="{116A170A-3AB1-4A01-8346-406BFF7B810D}" srcOrd="13" destOrd="0" presId="urn:microsoft.com/office/officeart/2005/8/layout/process5"/>
    <dgm:cxn modelId="{872E5F60-0908-46B3-AA52-C03FAF1DEEF4}" type="presParOf" srcId="{116A170A-3AB1-4A01-8346-406BFF7B810D}" destId="{EBAB0F74-FA38-48C0-B3C1-B6C9580BC441}" srcOrd="0" destOrd="0" presId="urn:microsoft.com/office/officeart/2005/8/layout/process5"/>
    <dgm:cxn modelId="{08AB9944-7F57-48A1-AEB3-3C42E1CB351F}" type="presParOf" srcId="{5C6FBA18-64A1-47A3-BA14-AAB964B69279}" destId="{9BE2EC9A-C95C-4581-AF52-89F5E4015460}" srcOrd="14" destOrd="0" presId="urn:microsoft.com/office/officeart/2005/8/layout/process5"/>
    <dgm:cxn modelId="{F4993D08-77A3-4E07-BDF3-EB55F0DF0847}" type="presParOf" srcId="{5C6FBA18-64A1-47A3-BA14-AAB964B69279}" destId="{FDAC9D7B-003A-4672-9EE8-6745CBEC8457}" srcOrd="15" destOrd="0" presId="urn:microsoft.com/office/officeart/2005/8/layout/process5"/>
    <dgm:cxn modelId="{F65476A1-7A75-4E1A-900A-9B6199E4ACB1}" type="presParOf" srcId="{FDAC9D7B-003A-4672-9EE8-6745CBEC8457}" destId="{E8D2D641-5C96-4342-9784-22693FC6FBB0}" srcOrd="0" destOrd="0" presId="urn:microsoft.com/office/officeart/2005/8/layout/process5"/>
    <dgm:cxn modelId="{837B32F5-D417-4C8B-AFBD-1E6F20162B41}" type="presParOf" srcId="{5C6FBA18-64A1-47A3-BA14-AAB964B69279}" destId="{C853F448-86DD-4970-A872-ECC785B0E97C}" srcOrd="16" destOrd="0" presId="urn:microsoft.com/office/officeart/2005/8/layout/process5"/>
    <dgm:cxn modelId="{95C4B98F-4566-463B-878B-370A42FA73D4}" type="presParOf" srcId="{5C6FBA18-64A1-47A3-BA14-AAB964B69279}" destId="{3EB1A87C-5C9A-4F72-8BF7-E7913FD92ECD}" srcOrd="17" destOrd="0" presId="urn:microsoft.com/office/officeart/2005/8/layout/process5"/>
    <dgm:cxn modelId="{EE0FF0B0-851C-4546-81B0-505E0E14E910}" type="presParOf" srcId="{3EB1A87C-5C9A-4F72-8BF7-E7913FD92ECD}" destId="{B3A0DEDB-D974-4F66-8DF0-A2E5C2D3FCD8}" srcOrd="0" destOrd="0" presId="urn:microsoft.com/office/officeart/2005/8/layout/process5"/>
    <dgm:cxn modelId="{1AAB4446-EE46-4622-9063-941F8C7F88B8}" type="presParOf" srcId="{5C6FBA18-64A1-47A3-BA14-AAB964B69279}" destId="{1BB08FB7-1A4A-453A-8B95-43CF2A2361E3}" srcOrd="18" destOrd="0" presId="urn:microsoft.com/office/officeart/2005/8/layout/process5"/>
    <dgm:cxn modelId="{AC2FCDB1-DD42-46A8-BF68-A789ED05C862}" type="presParOf" srcId="{5C6FBA18-64A1-47A3-BA14-AAB964B69279}" destId="{717C9A97-A602-46E4-89E0-1014DF4CC871}" srcOrd="19" destOrd="0" presId="urn:microsoft.com/office/officeart/2005/8/layout/process5"/>
    <dgm:cxn modelId="{33EE89A3-EEEB-4433-931C-DE95935EF3A0}" type="presParOf" srcId="{717C9A97-A602-46E4-89E0-1014DF4CC871}" destId="{E05F73AF-33F4-43CC-8E9B-AD5FCDF61EA4}" srcOrd="0" destOrd="0" presId="urn:microsoft.com/office/officeart/2005/8/layout/process5"/>
    <dgm:cxn modelId="{CB8EDDA9-A910-4EA7-8040-577BB66E11AF}" type="presParOf" srcId="{5C6FBA18-64A1-47A3-BA14-AAB964B69279}" destId="{3AA37458-51A8-4594-9FAA-E36E7D3AE91F}" srcOrd="20" destOrd="0" presId="urn:microsoft.com/office/officeart/2005/8/layout/process5"/>
    <dgm:cxn modelId="{15A559F4-DE8E-4332-85B8-C3173A9437AF}" type="presParOf" srcId="{5C6FBA18-64A1-47A3-BA14-AAB964B69279}" destId="{88378AFF-F3D0-43EA-BD54-926D002A7CF9}" srcOrd="21" destOrd="0" presId="urn:microsoft.com/office/officeart/2005/8/layout/process5"/>
    <dgm:cxn modelId="{798E2B23-C210-405D-B848-2AAC5BF8083F}" type="presParOf" srcId="{88378AFF-F3D0-43EA-BD54-926D002A7CF9}" destId="{D1AB5C0E-D48B-482E-B214-0CA03EDA5CEF}" srcOrd="0" destOrd="0" presId="urn:microsoft.com/office/officeart/2005/8/layout/process5"/>
    <dgm:cxn modelId="{00F572CA-3A5E-4C42-9A67-2FF2970C3608}" type="presParOf" srcId="{5C6FBA18-64A1-47A3-BA14-AAB964B69279}" destId="{6E2E3C35-24C0-4F2D-A44C-7D49E190DE9C}" srcOrd="22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7806-5A0E-4D47-AD80-FF3E632DB7A2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159D-FA23-4BCA-8318-EDCE70ECD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85725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Happy 60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4400" b="1" dirty="0" smtClean="0">
                <a:solidFill>
                  <a:srgbClr val="FF0000"/>
                </a:solidFill>
              </a:rPr>
              <a:t> Birthday!</a:t>
            </a:r>
          </a:p>
          <a:p>
            <a:endParaRPr lang="en-US" sz="44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01-07-08_1207_hen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857232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Henry on Being a Professor: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400" dirty="0" smtClean="0"/>
              <a:t>“I am actually paid to do what I would do anyway!”</a:t>
            </a:r>
            <a:endParaRPr lang="en-US" sz="4400" dirty="0"/>
          </a:p>
        </p:txBody>
      </p:sp>
      <p:pic>
        <p:nvPicPr>
          <p:cNvPr id="5" name="Picture 4" descr="week_3 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786058"/>
            <a:ext cx="5072098" cy="38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Henry’s </a:t>
            </a:r>
            <a:r>
              <a:rPr lang="en-US" b="1" dirty="0" smtClean="0">
                <a:solidFill>
                  <a:srgbClr val="0070C0"/>
                </a:solidFill>
              </a:rPr>
              <a:t>Highlights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428736"/>
            <a:ext cx="6400800" cy="414340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1948: Born </a:t>
            </a:r>
            <a:r>
              <a:rPr lang="en-CA" dirty="0" smtClean="0">
                <a:solidFill>
                  <a:srgbClr val="FF0000"/>
                </a:solidFill>
              </a:rPr>
              <a:t>February 25</a:t>
            </a:r>
            <a:r>
              <a:rPr lang="en-CA" baseline="30000" dirty="0" smtClean="0">
                <a:solidFill>
                  <a:srgbClr val="FF0000"/>
                </a:solidFill>
              </a:rPr>
              <a:t>th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 descr="henry-lit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643182"/>
            <a:ext cx="2499360" cy="3340608"/>
          </a:xfrm>
          <a:prstGeom prst="rect">
            <a:avLst/>
          </a:prstGeom>
        </p:spPr>
      </p:pic>
      <p:pic>
        <p:nvPicPr>
          <p:cNvPr id="5" name="Picture 4" descr="henry-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285860"/>
            <a:ext cx="2084832" cy="470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de7_gradu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90"/>
            <a:ext cx="9144000" cy="6550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Henry’s </a:t>
            </a:r>
            <a:r>
              <a:rPr lang="en-US" b="1" dirty="0" smtClean="0">
                <a:solidFill>
                  <a:srgbClr val="0070C0"/>
                </a:solidFill>
              </a:rPr>
              <a:t>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428736"/>
            <a:ext cx="6400800" cy="4143404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1968: Met Gail</a:t>
            </a:r>
          </a:p>
          <a:p>
            <a:pPr algn="l"/>
            <a:r>
              <a:rPr lang="en-CA" dirty="0" smtClean="0">
                <a:solidFill>
                  <a:srgbClr val="FF0000"/>
                </a:solidFill>
              </a:rPr>
              <a:t>1970: Married Gail</a:t>
            </a:r>
          </a:p>
        </p:txBody>
      </p:sp>
      <p:pic>
        <p:nvPicPr>
          <p:cNvPr id="4" name="Picture 3" descr="wed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14620"/>
            <a:ext cx="489328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Henry’s </a:t>
            </a:r>
            <a:r>
              <a:rPr lang="en-US" b="1" dirty="0" smtClean="0">
                <a:solidFill>
                  <a:srgbClr val="0070C0"/>
                </a:solidFill>
              </a:rPr>
              <a:t>Highlights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6400800" cy="4143404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solidFill>
                  <a:srgbClr val="FF0000"/>
                </a:solidFill>
              </a:rPr>
              <a:t>1978: Awarded PhD from McGill</a:t>
            </a:r>
          </a:p>
          <a:p>
            <a:pPr algn="l"/>
            <a:r>
              <a:rPr lang="en-CA" dirty="0" smtClean="0">
                <a:solidFill>
                  <a:srgbClr val="FF0000"/>
                </a:solidFill>
              </a:rPr>
              <a:t>1990: Became a father to Daniel</a:t>
            </a:r>
          </a:p>
        </p:txBody>
      </p:sp>
      <p:pic>
        <p:nvPicPr>
          <p:cNvPr id="4" name="Picture 3" descr="henry-dani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00438"/>
            <a:ext cx="2043684" cy="2514600"/>
          </a:xfrm>
          <a:prstGeom prst="rect">
            <a:avLst/>
          </a:prstGeom>
        </p:spPr>
      </p:pic>
      <p:pic>
        <p:nvPicPr>
          <p:cNvPr id="6" name="Picture 5" descr="henry-cap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714752"/>
            <a:ext cx="3500462" cy="2625347"/>
          </a:xfrm>
          <a:prstGeom prst="rect">
            <a:avLst/>
          </a:prstGeom>
        </p:spPr>
      </p:pic>
      <p:pic>
        <p:nvPicPr>
          <p:cNvPr id="5" name="Picture 4" descr="canoeing_with_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357430"/>
            <a:ext cx="352427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nry-Holiday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793" y="0"/>
            <a:ext cx="3766207" cy="6858000"/>
          </a:xfrm>
          <a:prstGeom prst="rect">
            <a:avLst/>
          </a:prstGeom>
        </p:spPr>
      </p:pic>
      <p:pic>
        <p:nvPicPr>
          <p:cNvPr id="5" name="Picture 4" descr="leibni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57422" cy="3074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22" y="0"/>
            <a:ext cx="4143404" cy="84297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Henry’s Heritage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2844" y="2714620"/>
          <a:ext cx="564360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Henry's Greatest Hits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An interior-point method for </a:t>
            </a:r>
            <a:r>
              <a:rPr lang="en-US" b="1" i="1" dirty="0" err="1" smtClean="0"/>
              <a:t>semidefinite</a:t>
            </a:r>
            <a:r>
              <a:rPr lang="en-US" b="1" i="1" dirty="0" smtClean="0"/>
              <a:t> programming </a:t>
            </a:r>
            <a:r>
              <a:rPr lang="en-US" i="1" dirty="0" smtClean="0"/>
              <a:t>(</a:t>
            </a:r>
            <a:r>
              <a:rPr lang="en-CA" dirty="0" smtClean="0"/>
              <a:t>with C. </a:t>
            </a:r>
            <a:r>
              <a:rPr lang="en-CA" dirty="0" err="1" smtClean="0"/>
              <a:t>Helmberg</a:t>
            </a:r>
            <a:r>
              <a:rPr lang="en-CA" dirty="0" smtClean="0"/>
              <a:t>, F. </a:t>
            </a:r>
            <a:r>
              <a:rPr lang="en-CA" dirty="0" err="1" smtClean="0"/>
              <a:t>Rendl</a:t>
            </a:r>
            <a:r>
              <a:rPr lang="en-CA" dirty="0" smtClean="0"/>
              <a:t> &amp; R.J. </a:t>
            </a:r>
            <a:r>
              <a:rPr lang="en-CA" dirty="0" err="1" smtClean="0"/>
              <a:t>Vanderbei</a:t>
            </a:r>
            <a:r>
              <a:rPr lang="en-CA" dirty="0" smtClean="0"/>
              <a:t>, 1996): </a:t>
            </a:r>
            <a:r>
              <a:rPr lang="en-CA" b="1" dirty="0" smtClean="0">
                <a:solidFill>
                  <a:srgbClr val="FF0000"/>
                </a:solidFill>
              </a:rPr>
              <a:t>376 citations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i="1" dirty="0" smtClean="0"/>
              <a:t>Handbook of </a:t>
            </a:r>
            <a:r>
              <a:rPr lang="en-CA" b="1" i="1" dirty="0" err="1" smtClean="0"/>
              <a:t>Semidefinite</a:t>
            </a:r>
            <a:r>
              <a:rPr lang="en-CA" b="1" i="1" dirty="0" smtClean="0"/>
              <a:t> Programming: Theory, Algorithms, and Applications</a:t>
            </a:r>
            <a:r>
              <a:rPr lang="en-CA" dirty="0" smtClean="0"/>
              <a:t> (with R. </a:t>
            </a:r>
            <a:r>
              <a:rPr lang="en-CA" dirty="0" err="1" smtClean="0"/>
              <a:t>Saigal</a:t>
            </a:r>
            <a:r>
              <a:rPr lang="en-CA" dirty="0" smtClean="0"/>
              <a:t> &amp; L. </a:t>
            </a:r>
            <a:r>
              <a:rPr lang="en-CA" dirty="0" err="1" smtClean="0"/>
              <a:t>Vandenberghe</a:t>
            </a:r>
            <a:r>
              <a:rPr lang="en-CA" dirty="0" smtClean="0"/>
              <a:t>, 2000): </a:t>
            </a:r>
            <a:r>
              <a:rPr lang="en-CA" b="1" dirty="0" smtClean="0">
                <a:solidFill>
                  <a:srgbClr val="FF0000"/>
                </a:solidFill>
              </a:rPr>
              <a:t>368 citations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i="1" dirty="0" smtClean="0"/>
              <a:t>A </a:t>
            </a:r>
            <a:r>
              <a:rPr lang="en-CA" b="1" i="1" dirty="0" err="1" smtClean="0"/>
              <a:t>semidefinite</a:t>
            </a:r>
            <a:r>
              <a:rPr lang="en-CA" b="1" i="1" dirty="0" smtClean="0"/>
              <a:t> framework for trust region </a:t>
            </a:r>
            <a:r>
              <a:rPr lang="en-CA" b="1" i="1" dirty="0" err="1" smtClean="0"/>
              <a:t>subproblems</a:t>
            </a:r>
            <a:r>
              <a:rPr lang="en-CA" b="1" i="1" dirty="0" smtClean="0"/>
              <a:t> with applications to large scale minimization</a:t>
            </a:r>
            <a:r>
              <a:rPr lang="en-CA" dirty="0" smtClean="0"/>
              <a:t> (with </a:t>
            </a:r>
            <a:r>
              <a:rPr lang="fr-FR" dirty="0" smtClean="0"/>
              <a:t>F. </a:t>
            </a:r>
            <a:r>
              <a:rPr lang="fr-FR" dirty="0" err="1" smtClean="0"/>
              <a:t>Rendl</a:t>
            </a:r>
            <a:r>
              <a:rPr lang="fr-FR" dirty="0" smtClean="0"/>
              <a:t>,1997): </a:t>
            </a:r>
            <a:r>
              <a:rPr lang="fr-FR" b="1" dirty="0" smtClean="0">
                <a:solidFill>
                  <a:srgbClr val="FF0000"/>
                </a:solidFill>
              </a:rPr>
              <a:t>100 citations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rato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928670"/>
            <a:ext cx="8286808" cy="55503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Oh Henry!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Henry’s Accomplices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2400304"/>
          </a:xfrm>
        </p:spPr>
        <p:txBody>
          <a:bodyPr/>
          <a:lstStyle/>
          <a:p>
            <a:r>
              <a:rPr lang="en-US" dirty="0" smtClean="0"/>
              <a:t>Grad students</a:t>
            </a:r>
          </a:p>
          <a:p>
            <a:r>
              <a:rPr lang="en-US" dirty="0" err="1" smtClean="0"/>
              <a:t>Postdocs</a:t>
            </a:r>
            <a:endParaRPr lang="en-US" dirty="0" smtClean="0"/>
          </a:p>
          <a:p>
            <a:r>
              <a:rPr lang="en-US" dirty="0" smtClean="0"/>
              <a:t>Co-authors</a:t>
            </a:r>
          </a:p>
          <a:p>
            <a:endParaRPr lang="en-US" dirty="0"/>
          </a:p>
        </p:txBody>
      </p:sp>
      <p:pic>
        <p:nvPicPr>
          <p:cNvPr id="5" name="Picture 4" descr="Henry-footb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285860"/>
            <a:ext cx="4357718" cy="514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154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Henry’s Highlights</vt:lpstr>
      <vt:lpstr>Slide 3</vt:lpstr>
      <vt:lpstr>Henry’s Highlights</vt:lpstr>
      <vt:lpstr>Henry’s Highlights</vt:lpstr>
      <vt:lpstr>Henry’s Heritage</vt:lpstr>
      <vt:lpstr>Henry's Greatest Hits</vt:lpstr>
      <vt:lpstr>Oh Henry!</vt:lpstr>
      <vt:lpstr>Henry’s Accomplices</vt:lpstr>
      <vt:lpstr>Henry on Being a Professor: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Henry Wolkowicz</dc:title>
  <dc:creator>Anjos</dc:creator>
  <cp:lastModifiedBy>Anjos</cp:lastModifiedBy>
  <cp:revision>65</cp:revision>
  <dcterms:created xsi:type="dcterms:W3CDTF">2008-07-21T19:26:37Z</dcterms:created>
  <dcterms:modified xsi:type="dcterms:W3CDTF">2008-08-12T23:37:11Z</dcterms:modified>
</cp:coreProperties>
</file>