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Default Extension="png" ContentType="image/png"/>
  <Override PartName="/ppt/tags/tag8.xml" ContentType="application/vnd.openxmlformats-officedocument.presentationml.tag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9"/>
  </p:notesMasterIdLst>
  <p:sldIdLst>
    <p:sldId id="271" r:id="rId2"/>
    <p:sldId id="264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embeddedFontLst>
    <p:embeddedFont>
      <p:font typeface="Calibri" pitchFamily="34" charset="0"/>
      <p:regular r:id="rId10"/>
      <p:bold r:id="rId11"/>
      <p:italic r:id="rId12"/>
      <p:boldItalic r:id="rId13"/>
    </p:embeddedFont>
    <p:embeddedFont>
      <p:font typeface="CMR10" pitchFamily="34" charset="0"/>
      <p:regular r:id="rId14"/>
    </p:embeddedFont>
    <p:embeddedFont>
      <p:font typeface="CMMI10" pitchFamily="34" charset="0"/>
      <p:regular r:id="rId15"/>
    </p:embeddedFont>
    <p:embeddedFont>
      <p:font typeface="CMSY10ORIG" pitchFamily="34" charset="0"/>
      <p:regular r:id="rId16"/>
    </p:embeddedFont>
    <p:embeddedFont>
      <p:font typeface="CMSS8" pitchFamily="34" charset="0"/>
      <p:regular r:id="rId17"/>
    </p:embeddedFont>
    <p:embeddedFont>
      <p:font typeface="CMMI7" pitchFamily="34" charset="0"/>
      <p:regular r:id="rId18"/>
    </p:embeddedFont>
    <p:embeddedFont>
      <p:font typeface="CMEX10" pitchFamily="34" charset="0"/>
      <p:regular r:id="rId19"/>
    </p:embeddedFont>
    <p:embeddedFont>
      <p:font typeface="CMR7" pitchFamily="34" charset="0"/>
      <p:regular r:id="rId20"/>
    </p:embeddedFont>
    <p:embeddedFont>
      <p:font typeface="MSBM10" pitchFamily="34" charset="0"/>
      <p:regular r:id="rId21"/>
    </p:embeddedFont>
    <p:embeddedFont>
      <p:font typeface="CMSY7" pitchFamily="34" charset="0"/>
      <p:regular r:id="rId22"/>
    </p:embeddedFont>
    <p:embeddedFont>
      <p:font typeface="CMMI5" pitchFamily="34" charset="0"/>
      <p:regular r:id="rId23"/>
    </p:embeddedFont>
    <p:embeddedFont>
      <p:font typeface="cmsy10" pitchFamily="34" charset="0"/>
      <p:regular r:id="rId24"/>
    </p:embeddedFont>
  </p:embeddedFontLst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CC"/>
    <a:srgbClr val="FFFF99"/>
    <a:srgbClr val="AFDC7E"/>
    <a:srgbClr val="FF6D6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63" autoAdjust="0"/>
    <p:restoredTop sz="87122" autoAdjust="0"/>
  </p:normalViewPr>
  <p:slideViewPr>
    <p:cSldViewPr snapToGrid="0">
      <p:cViewPr>
        <p:scale>
          <a:sx n="70" d="100"/>
          <a:sy n="70" d="100"/>
        </p:scale>
        <p:origin x="-74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2.fntdata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font" Target="fonts/font11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24" Type="http://schemas.openxmlformats.org/officeDocument/2006/relationships/font" Target="fonts/font15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font" Target="fonts/font14.fntdata"/><Relationship Id="rId28" Type="http://schemas.openxmlformats.org/officeDocument/2006/relationships/theme" Target="theme/theme1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font" Target="fonts/font13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BAAFD-F484-4DB7-86F4-821294F105D4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697FC3-9866-4ED2-9709-168E31BE31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Claim 1:</a:t>
            </a:r>
            <a:br>
              <a:rPr lang="en-CA" dirty="0" smtClean="0"/>
            </a:br>
            <a:r>
              <a:rPr lang="en-CA" dirty="0" smtClean="0"/>
              <a:t>(I</a:t>
            </a:r>
            <a:r>
              <a:rPr lang="en-CA" baseline="0" dirty="0" smtClean="0"/>
              <a:t> + </a:t>
            </a:r>
            <a:r>
              <a:rPr lang="en-CA" baseline="0" dirty="0" err="1" smtClean="0"/>
              <a:t>azz^T</a:t>
            </a:r>
            <a:r>
              <a:rPr lang="en-CA" baseline="0" dirty="0" smtClean="0"/>
              <a:t>) (</a:t>
            </a:r>
            <a:r>
              <a:rPr lang="en-CA" baseline="0" dirty="0" err="1" smtClean="0"/>
              <a:t>I+bzz^T</a:t>
            </a:r>
            <a:r>
              <a:rPr lang="en-CA" baseline="0" dirty="0" smtClean="0"/>
              <a:t>) = I + </a:t>
            </a:r>
            <a:r>
              <a:rPr lang="en-CA" baseline="0" dirty="0" err="1" smtClean="0"/>
              <a:t>azz^T</a:t>
            </a:r>
            <a:r>
              <a:rPr lang="en-CA" baseline="0" dirty="0" smtClean="0"/>
              <a:t> + </a:t>
            </a:r>
            <a:r>
              <a:rPr lang="en-CA" baseline="0" dirty="0" err="1" smtClean="0"/>
              <a:t>bzz^T</a:t>
            </a:r>
            <a:r>
              <a:rPr lang="en-CA" baseline="0" dirty="0" smtClean="0"/>
              <a:t> + </a:t>
            </a:r>
            <a:r>
              <a:rPr lang="en-CA" baseline="0" dirty="0" err="1" smtClean="0"/>
              <a:t>abzz^Tzz^T</a:t>
            </a:r>
            <a:endParaRPr lang="en-CA" baseline="0" dirty="0" smtClean="0"/>
          </a:p>
          <a:p>
            <a:r>
              <a:rPr lang="en-CA" baseline="0" dirty="0" smtClean="0"/>
              <a:t> = I + (</a:t>
            </a:r>
            <a:r>
              <a:rPr lang="en-CA" baseline="0" dirty="0" err="1" smtClean="0"/>
              <a:t>a+b+abz^Tz</a:t>
            </a:r>
            <a:r>
              <a:rPr lang="en-CA" baseline="0" dirty="0" smtClean="0"/>
              <a:t>) </a:t>
            </a:r>
            <a:r>
              <a:rPr lang="en-CA" baseline="0" dirty="0" err="1" smtClean="0"/>
              <a:t>zz^T</a:t>
            </a:r>
            <a:r>
              <a:rPr lang="en-CA" baseline="0" dirty="0" smtClean="0"/>
              <a:t>    (since </a:t>
            </a:r>
            <a:r>
              <a:rPr lang="en-CA" baseline="0" dirty="0" err="1" smtClean="0"/>
              <a:t>z^T</a:t>
            </a:r>
            <a:r>
              <a:rPr lang="en-CA" baseline="0" dirty="0" smtClean="0"/>
              <a:t> z is a scalar, it commutes)</a:t>
            </a:r>
          </a:p>
          <a:p>
            <a:r>
              <a:rPr lang="en-CA" baseline="0" dirty="0" smtClean="0"/>
              <a:t> = I,   because </a:t>
            </a:r>
            <a:r>
              <a:rPr lang="en-CA" baseline="0" dirty="0" err="1" smtClean="0"/>
              <a:t>a+b</a:t>
            </a:r>
            <a:r>
              <a:rPr lang="en-CA" baseline="0" dirty="0" smtClean="0"/>
              <a:t>(1+az^Tz) = 0.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CA" baseline="0" dirty="0" smtClean="0"/>
              <a:t>Why is E’ an ellipsoid? Recall that an ellipsoid is obtained from applying a (non-singular) affine map to the unit ball. B’ is obtained in such a way. And E’ is obtained by applying a linear map to B’. Composing those two maps shows that E’ is also obtained by applying an affine map to the unit ball.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697FC3-9866-4ED2-9709-168E31BE316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12498-82DB-4842-8F38-BA008EFB5813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CE138-F8DE-49C7-B84E-53A46C07EB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hyperlink" Target="http://www.math.uwaterloo.ca/~harvey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5.xml"/><Relationship Id="rId7" Type="http://schemas.openxmlformats.org/officeDocument/2006/relationships/notesSlide" Target="../notesSlides/notesSlide2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.xml"/><Relationship Id="rId10" Type="http://schemas.openxmlformats.org/officeDocument/2006/relationships/image" Target="../media/image3.png"/><Relationship Id="rId4" Type="http://schemas.openxmlformats.org/officeDocument/2006/relationships/tags" Target="../tags/tag6.xml"/><Relationship Id="rId9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image" Target="../media/image6.png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C&amp;O 355</a:t>
            </a:r>
            <a:br>
              <a:rPr lang="en-US" dirty="0" smtClean="0"/>
            </a:br>
            <a:r>
              <a:rPr lang="en-US" dirty="0" smtClean="0"/>
              <a:t>Mathematical Programming</a:t>
            </a:r>
            <a:br>
              <a:rPr lang="en-US" dirty="0" smtClean="0"/>
            </a:br>
            <a:r>
              <a:rPr lang="en-US" dirty="0" smtClean="0"/>
              <a:t>Fall 2010</a:t>
            </a:r>
            <a:br>
              <a:rPr lang="en-US" dirty="0" smtClean="0"/>
            </a:br>
            <a:r>
              <a:rPr lang="en-US" smtClean="0"/>
              <a:t>Lecture </a:t>
            </a:r>
            <a:r>
              <a:rPr lang="en-US" smtClean="0"/>
              <a:t>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4724400"/>
            <a:ext cx="6705600" cy="9144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0070C0"/>
                </a:solidFill>
                <a:hlinkClick r:id="rId4"/>
              </a:rPr>
              <a:t>N. Harvey</a:t>
            </a:r>
            <a:endParaRPr lang="en-US" sz="4000" dirty="0" smtClean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dirty="0" err="1" smtClean="0"/>
              <a:t>TexPoint</a:t>
            </a:r>
            <a:r>
              <a:rPr lang="en-US" dirty="0" smtClean="0"/>
              <a:t> fonts used in EMF. </a:t>
            </a:r>
          </a:p>
          <a:p>
            <a:r>
              <a:rPr lang="en-US" dirty="0" smtClean="0"/>
              <a:t>Read the </a:t>
            </a:r>
            <a:r>
              <a:rPr lang="en-US" dirty="0" err="1" smtClean="0"/>
              <a:t>TexPoint</a:t>
            </a:r>
            <a:r>
              <a:rPr lang="en-US" dirty="0" smtClean="0"/>
              <a:t> manual before you delete this box</a:t>
            </a:r>
            <a:r>
              <a:rPr lang="en-US" smtClean="0"/>
              <a:t>.: 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S8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1116"/>
          </a:xfrm>
        </p:spPr>
        <p:txBody>
          <a:bodyPr/>
          <a:lstStyle/>
          <a:p>
            <a:r>
              <a:rPr lang="en-US" dirty="0" smtClean="0"/>
              <a:t>Covering Hemispheres by Ellipsoids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4471516"/>
            <a:ext cx="8523027" cy="2019719"/>
          </a:xfrm>
        </p:spPr>
        <p:txBody>
          <a:bodyPr>
            <a:normAutofit/>
          </a:bodyPr>
          <a:lstStyle/>
          <a:p>
            <a:r>
              <a:rPr lang="en-US" dirty="0" smtClean="0"/>
              <a:t>Let </a:t>
            </a:r>
            <a:r>
              <a:rPr lang="en-US" dirty="0" smtClean="0">
                <a:solidFill>
                  <a:srgbClr val="FF0000"/>
                </a:solidFill>
              </a:rPr>
              <a:t>B</a:t>
            </a:r>
            <a:r>
              <a:rPr lang="en-US" dirty="0" smtClean="0"/>
              <a:t> = { unit ball }.</a:t>
            </a:r>
          </a:p>
          <a:p>
            <a:r>
              <a:rPr lang="en-US" dirty="0" smtClean="0"/>
              <a:t>Let </a:t>
            </a:r>
            <a:r>
              <a:rPr lang="en-US" dirty="0" err="1" smtClean="0">
                <a:solidFill>
                  <a:srgbClr val="7030A0"/>
                </a:solidFill>
              </a:rPr>
              <a:t>H</a:t>
            </a:r>
            <a:r>
              <a:rPr lang="en-US" baseline="-25000" dirty="0" err="1" smtClean="0">
                <a:solidFill>
                  <a:srgbClr val="7030A0"/>
                </a:solidFill>
              </a:rPr>
              <a:t>u</a:t>
            </a:r>
            <a:r>
              <a:rPr lang="en-US" dirty="0" smtClean="0"/>
              <a:t> = { x : </a:t>
            </a:r>
            <a:r>
              <a:rPr lang="en-US" dirty="0" smtClean="0">
                <a:latin typeface="Calibri"/>
              </a:rPr>
              <a:t>x</a:t>
            </a:r>
            <a:r>
              <a:rPr lang="en-US" baseline="30000" dirty="0" smtClean="0">
                <a:latin typeface="Calibri"/>
              </a:rPr>
              <a:t>T</a:t>
            </a:r>
            <a:r>
              <a:rPr lang="en-US" dirty="0" smtClean="0">
                <a:solidFill>
                  <a:srgbClr val="7030A0"/>
                </a:solidFill>
                <a:latin typeface="Calibri"/>
              </a:rPr>
              <a:t>u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/>
              <a:t>0 }, where </a:t>
            </a:r>
            <a:r>
              <a:rPr lang="en-US" dirty="0" err="1" smtClean="0">
                <a:latin typeface="cmsy10"/>
              </a:rPr>
              <a:t>k</a:t>
            </a:r>
            <a:r>
              <a:rPr lang="en-US" dirty="0" err="1" smtClean="0">
                <a:solidFill>
                  <a:srgbClr val="7030A0"/>
                </a:solidFill>
              </a:rPr>
              <a:t>u</a:t>
            </a:r>
            <a:r>
              <a:rPr lang="en-US" dirty="0" err="1" smtClean="0">
                <a:latin typeface="cmsy10"/>
              </a:rPr>
              <a:t>k</a:t>
            </a:r>
            <a:r>
              <a:rPr lang="en-US" dirty="0" smtClean="0"/>
              <a:t>=1.</a:t>
            </a:r>
          </a:p>
          <a:p>
            <a:r>
              <a:rPr lang="en-US" dirty="0" smtClean="0"/>
              <a:t>Find a small ellipsoid </a:t>
            </a:r>
            <a:r>
              <a:rPr lang="en-US" dirty="0" smtClean="0">
                <a:solidFill>
                  <a:srgbClr val="0070C0"/>
                </a:solidFill>
              </a:rPr>
              <a:t>B’</a:t>
            </a:r>
            <a:r>
              <a:rPr lang="en-US" dirty="0" smtClean="0"/>
              <a:t> that covers </a:t>
            </a:r>
            <a:r>
              <a:rPr lang="en-US" dirty="0" smtClean="0">
                <a:solidFill>
                  <a:srgbClr val="00B050"/>
                </a:solidFill>
              </a:rPr>
              <a:t>B</a:t>
            </a:r>
            <a:r>
              <a:rPr lang="en-US" dirty="0" smtClean="0">
                <a:solidFill>
                  <a:srgbClr val="00B050"/>
                </a:solidFill>
                <a:latin typeface="cmsy10"/>
              </a:rPr>
              <a:t>Å</a:t>
            </a:r>
            <a:r>
              <a:rPr lang="en-US" dirty="0" smtClean="0">
                <a:solidFill>
                  <a:srgbClr val="00B050"/>
                </a:solidFill>
              </a:rPr>
              <a:t>H</a:t>
            </a:r>
            <a:r>
              <a:rPr lang="en-US" dirty="0" smtClean="0"/>
              <a:t>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6200000" flipV="1">
            <a:off x="2813078" y="2634719"/>
            <a:ext cx="3508592" cy="925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743200" y="2564842"/>
            <a:ext cx="3657600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56382" y="1641781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0311605">
            <a:off x="4534454" y="574106"/>
            <a:ext cx="1801505" cy="3493827"/>
          </a:xfrm>
          <a:prstGeom prst="rect">
            <a:avLst/>
          </a:prstGeom>
          <a:solidFill>
            <a:srgbClr val="7030A0">
              <a:alpha val="20000"/>
            </a:srgbClr>
          </a:solidFill>
          <a:ln w="76200">
            <a:noFill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4" name="Freeform 13"/>
          <p:cNvSpPr/>
          <p:nvPr/>
        </p:nvSpPr>
        <p:spPr>
          <a:xfrm rot="20311605">
            <a:off x="4518053" y="1166006"/>
            <a:ext cx="1192443" cy="2371228"/>
          </a:xfrm>
          <a:custGeom>
            <a:avLst/>
            <a:gdLst>
              <a:gd name="connsiteX0" fmla="*/ 18975 w 1192443"/>
              <a:gd name="connsiteY0" fmla="*/ 722 h 2371228"/>
              <a:gd name="connsiteX1" fmla="*/ 5974 w 1192443"/>
              <a:gd name="connsiteY1" fmla="*/ 9389 h 2371228"/>
              <a:gd name="connsiteX2" fmla="*/ 1640 w 1192443"/>
              <a:gd name="connsiteY2" fmla="*/ 44058 h 2371228"/>
              <a:gd name="connsiteX3" fmla="*/ 5974 w 1192443"/>
              <a:gd name="connsiteY3" fmla="*/ 57059 h 2371228"/>
              <a:gd name="connsiteX4" fmla="*/ 10308 w 1192443"/>
              <a:gd name="connsiteY4" fmla="*/ 74394 h 2371228"/>
              <a:gd name="connsiteX5" fmla="*/ 5974 w 1192443"/>
              <a:gd name="connsiteY5" fmla="*/ 321412 h 2371228"/>
              <a:gd name="connsiteX6" fmla="*/ 1640 w 1192443"/>
              <a:gd name="connsiteY6" fmla="*/ 386417 h 2371228"/>
              <a:gd name="connsiteX7" fmla="*/ 10308 w 1192443"/>
              <a:gd name="connsiteY7" fmla="*/ 486091 h 2371228"/>
              <a:gd name="connsiteX8" fmla="*/ 18975 w 1192443"/>
              <a:gd name="connsiteY8" fmla="*/ 598765 h 2371228"/>
              <a:gd name="connsiteX9" fmla="*/ 23309 w 1192443"/>
              <a:gd name="connsiteY9" fmla="*/ 616100 h 2371228"/>
              <a:gd name="connsiteX10" fmla="*/ 27642 w 1192443"/>
              <a:gd name="connsiteY10" fmla="*/ 646436 h 2371228"/>
              <a:gd name="connsiteX11" fmla="*/ 23309 w 1192443"/>
              <a:gd name="connsiteY11" fmla="*/ 793780 h 2371228"/>
              <a:gd name="connsiteX12" fmla="*/ 18975 w 1192443"/>
              <a:gd name="connsiteY12" fmla="*/ 824115 h 2371228"/>
              <a:gd name="connsiteX13" fmla="*/ 10308 w 1192443"/>
              <a:gd name="connsiteY13" fmla="*/ 902121 h 2371228"/>
              <a:gd name="connsiteX14" fmla="*/ 18975 w 1192443"/>
              <a:gd name="connsiteY14" fmla="*/ 1149139 h 2371228"/>
              <a:gd name="connsiteX15" fmla="*/ 10308 w 1192443"/>
              <a:gd name="connsiteY15" fmla="*/ 1413491 h 2371228"/>
              <a:gd name="connsiteX16" fmla="*/ 5974 w 1192443"/>
              <a:gd name="connsiteY16" fmla="*/ 1578170 h 2371228"/>
              <a:gd name="connsiteX17" fmla="*/ 10308 w 1192443"/>
              <a:gd name="connsiteY17" fmla="*/ 1621507 h 2371228"/>
              <a:gd name="connsiteX18" fmla="*/ 10308 w 1192443"/>
              <a:gd name="connsiteY18" fmla="*/ 1981200 h 2371228"/>
              <a:gd name="connsiteX19" fmla="*/ 5974 w 1192443"/>
              <a:gd name="connsiteY19" fmla="*/ 2141545 h 2371228"/>
              <a:gd name="connsiteX20" fmla="*/ 14641 w 1192443"/>
              <a:gd name="connsiteY20" fmla="*/ 2301890 h 2371228"/>
              <a:gd name="connsiteX21" fmla="*/ 31976 w 1192443"/>
              <a:gd name="connsiteY21" fmla="*/ 2366894 h 2371228"/>
              <a:gd name="connsiteX22" fmla="*/ 70979 w 1192443"/>
              <a:gd name="connsiteY22" fmla="*/ 2366894 h 2371228"/>
              <a:gd name="connsiteX23" fmla="*/ 109982 w 1192443"/>
              <a:gd name="connsiteY23" fmla="*/ 2371228 h 2371228"/>
              <a:gd name="connsiteX24" fmla="*/ 135984 w 1192443"/>
              <a:gd name="connsiteY24" fmla="*/ 2366894 h 2371228"/>
              <a:gd name="connsiteX25" fmla="*/ 157652 w 1192443"/>
              <a:gd name="connsiteY25" fmla="*/ 2362561 h 2371228"/>
              <a:gd name="connsiteX26" fmla="*/ 226990 w 1192443"/>
              <a:gd name="connsiteY26" fmla="*/ 2353893 h 2371228"/>
              <a:gd name="connsiteX27" fmla="*/ 257326 w 1192443"/>
              <a:gd name="connsiteY27" fmla="*/ 2345226 h 2371228"/>
              <a:gd name="connsiteX28" fmla="*/ 270327 w 1192443"/>
              <a:gd name="connsiteY28" fmla="*/ 2340892 h 2371228"/>
              <a:gd name="connsiteX29" fmla="*/ 304996 w 1192443"/>
              <a:gd name="connsiteY29" fmla="*/ 2332225 h 2371228"/>
              <a:gd name="connsiteX30" fmla="*/ 317997 w 1192443"/>
              <a:gd name="connsiteY30" fmla="*/ 2323558 h 2371228"/>
              <a:gd name="connsiteX31" fmla="*/ 343999 w 1192443"/>
              <a:gd name="connsiteY31" fmla="*/ 2314891 h 2371228"/>
              <a:gd name="connsiteX32" fmla="*/ 357000 w 1192443"/>
              <a:gd name="connsiteY32" fmla="*/ 2306223 h 2371228"/>
              <a:gd name="connsiteX33" fmla="*/ 383002 w 1192443"/>
              <a:gd name="connsiteY33" fmla="*/ 2301890 h 2371228"/>
              <a:gd name="connsiteX34" fmla="*/ 396002 w 1192443"/>
              <a:gd name="connsiteY34" fmla="*/ 2297556 h 2371228"/>
              <a:gd name="connsiteX35" fmla="*/ 404670 w 1192443"/>
              <a:gd name="connsiteY35" fmla="*/ 2288889 h 2371228"/>
              <a:gd name="connsiteX36" fmla="*/ 430672 w 1192443"/>
              <a:gd name="connsiteY36" fmla="*/ 2280221 h 2371228"/>
              <a:gd name="connsiteX37" fmla="*/ 461007 w 1192443"/>
              <a:gd name="connsiteY37" fmla="*/ 2271554 h 2371228"/>
              <a:gd name="connsiteX38" fmla="*/ 487009 w 1192443"/>
              <a:gd name="connsiteY38" fmla="*/ 2262887 h 2371228"/>
              <a:gd name="connsiteX39" fmla="*/ 526012 w 1192443"/>
              <a:gd name="connsiteY39" fmla="*/ 2249886 h 2371228"/>
              <a:gd name="connsiteX40" fmla="*/ 539013 w 1192443"/>
              <a:gd name="connsiteY40" fmla="*/ 2241219 h 2371228"/>
              <a:gd name="connsiteX41" fmla="*/ 556348 w 1192443"/>
              <a:gd name="connsiteY41" fmla="*/ 2232551 h 2371228"/>
              <a:gd name="connsiteX42" fmla="*/ 573682 w 1192443"/>
              <a:gd name="connsiteY42" fmla="*/ 2219550 h 2371228"/>
              <a:gd name="connsiteX43" fmla="*/ 586683 w 1192443"/>
              <a:gd name="connsiteY43" fmla="*/ 2210883 h 2371228"/>
              <a:gd name="connsiteX44" fmla="*/ 617019 w 1192443"/>
              <a:gd name="connsiteY44" fmla="*/ 2189215 h 2371228"/>
              <a:gd name="connsiteX45" fmla="*/ 638687 w 1192443"/>
              <a:gd name="connsiteY45" fmla="*/ 2176214 h 2371228"/>
              <a:gd name="connsiteX46" fmla="*/ 651688 w 1192443"/>
              <a:gd name="connsiteY46" fmla="*/ 2167546 h 2371228"/>
              <a:gd name="connsiteX47" fmla="*/ 677690 w 1192443"/>
              <a:gd name="connsiteY47" fmla="*/ 2158879 h 2371228"/>
              <a:gd name="connsiteX48" fmla="*/ 690691 w 1192443"/>
              <a:gd name="connsiteY48" fmla="*/ 2150212 h 2371228"/>
              <a:gd name="connsiteX49" fmla="*/ 703692 w 1192443"/>
              <a:gd name="connsiteY49" fmla="*/ 2145878 h 2371228"/>
              <a:gd name="connsiteX50" fmla="*/ 742694 w 1192443"/>
              <a:gd name="connsiteY50" fmla="*/ 2119876 h 2371228"/>
              <a:gd name="connsiteX51" fmla="*/ 764363 w 1192443"/>
              <a:gd name="connsiteY51" fmla="*/ 2098208 h 2371228"/>
              <a:gd name="connsiteX52" fmla="*/ 777364 w 1192443"/>
              <a:gd name="connsiteY52" fmla="*/ 2089541 h 2371228"/>
              <a:gd name="connsiteX53" fmla="*/ 786031 w 1192443"/>
              <a:gd name="connsiteY53" fmla="*/ 2080873 h 2371228"/>
              <a:gd name="connsiteX54" fmla="*/ 799032 w 1192443"/>
              <a:gd name="connsiteY54" fmla="*/ 2072206 h 2371228"/>
              <a:gd name="connsiteX55" fmla="*/ 825034 w 1192443"/>
              <a:gd name="connsiteY55" fmla="*/ 2050538 h 2371228"/>
              <a:gd name="connsiteX56" fmla="*/ 838035 w 1192443"/>
              <a:gd name="connsiteY56" fmla="*/ 2033203 h 2371228"/>
              <a:gd name="connsiteX57" fmla="*/ 851036 w 1192443"/>
              <a:gd name="connsiteY57" fmla="*/ 2020202 h 2371228"/>
              <a:gd name="connsiteX58" fmla="*/ 859703 w 1192443"/>
              <a:gd name="connsiteY58" fmla="*/ 2007201 h 2371228"/>
              <a:gd name="connsiteX59" fmla="*/ 872704 w 1192443"/>
              <a:gd name="connsiteY59" fmla="*/ 1994200 h 2371228"/>
              <a:gd name="connsiteX60" fmla="*/ 881371 w 1192443"/>
              <a:gd name="connsiteY60" fmla="*/ 1981200 h 2371228"/>
              <a:gd name="connsiteX61" fmla="*/ 890039 w 1192443"/>
              <a:gd name="connsiteY61" fmla="*/ 1972532 h 2371228"/>
              <a:gd name="connsiteX62" fmla="*/ 916040 w 1192443"/>
              <a:gd name="connsiteY62" fmla="*/ 1933529 h 2371228"/>
              <a:gd name="connsiteX63" fmla="*/ 929041 w 1192443"/>
              <a:gd name="connsiteY63" fmla="*/ 1924862 h 2371228"/>
              <a:gd name="connsiteX64" fmla="*/ 937709 w 1192443"/>
              <a:gd name="connsiteY64" fmla="*/ 1911861 h 2371228"/>
              <a:gd name="connsiteX65" fmla="*/ 950710 w 1192443"/>
              <a:gd name="connsiteY65" fmla="*/ 1903194 h 2371228"/>
              <a:gd name="connsiteX66" fmla="*/ 968044 w 1192443"/>
              <a:gd name="connsiteY66" fmla="*/ 1877192 h 2371228"/>
              <a:gd name="connsiteX67" fmla="*/ 976711 w 1192443"/>
              <a:gd name="connsiteY67" fmla="*/ 1864191 h 2371228"/>
              <a:gd name="connsiteX68" fmla="*/ 1007047 w 1192443"/>
              <a:gd name="connsiteY68" fmla="*/ 1838189 h 2371228"/>
              <a:gd name="connsiteX69" fmla="*/ 1033049 w 1192443"/>
              <a:gd name="connsiteY69" fmla="*/ 1799186 h 2371228"/>
              <a:gd name="connsiteX70" fmla="*/ 1037383 w 1192443"/>
              <a:gd name="connsiteY70" fmla="*/ 1786185 h 2371228"/>
              <a:gd name="connsiteX71" fmla="*/ 1054717 w 1192443"/>
              <a:gd name="connsiteY71" fmla="*/ 1760183 h 2371228"/>
              <a:gd name="connsiteX72" fmla="*/ 1063384 w 1192443"/>
              <a:gd name="connsiteY72" fmla="*/ 1729848 h 2371228"/>
              <a:gd name="connsiteX73" fmla="*/ 1072052 w 1192443"/>
              <a:gd name="connsiteY73" fmla="*/ 1703846 h 2371228"/>
              <a:gd name="connsiteX74" fmla="*/ 1076385 w 1192443"/>
              <a:gd name="connsiteY74" fmla="*/ 1690845 h 2371228"/>
              <a:gd name="connsiteX75" fmla="*/ 1085053 w 1192443"/>
              <a:gd name="connsiteY75" fmla="*/ 1677844 h 2371228"/>
              <a:gd name="connsiteX76" fmla="*/ 1098054 w 1192443"/>
              <a:gd name="connsiteY76" fmla="*/ 1651842 h 2371228"/>
              <a:gd name="connsiteX77" fmla="*/ 1102387 w 1192443"/>
              <a:gd name="connsiteY77" fmla="*/ 1638841 h 2371228"/>
              <a:gd name="connsiteX78" fmla="*/ 1111055 w 1192443"/>
              <a:gd name="connsiteY78" fmla="*/ 1604172 h 2371228"/>
              <a:gd name="connsiteX79" fmla="*/ 1119722 w 1192443"/>
              <a:gd name="connsiteY79" fmla="*/ 1578170 h 2371228"/>
              <a:gd name="connsiteX80" fmla="*/ 1141390 w 1192443"/>
              <a:gd name="connsiteY80" fmla="*/ 1513165 h 2371228"/>
              <a:gd name="connsiteX81" fmla="*/ 1154391 w 1192443"/>
              <a:gd name="connsiteY81" fmla="*/ 1469829 h 2371228"/>
              <a:gd name="connsiteX82" fmla="*/ 1158725 w 1192443"/>
              <a:gd name="connsiteY82" fmla="*/ 1443827 h 2371228"/>
              <a:gd name="connsiteX83" fmla="*/ 1163058 w 1192443"/>
              <a:gd name="connsiteY83" fmla="*/ 1422159 h 2371228"/>
              <a:gd name="connsiteX84" fmla="*/ 1171726 w 1192443"/>
              <a:gd name="connsiteY84" fmla="*/ 1357154 h 2371228"/>
              <a:gd name="connsiteX85" fmla="*/ 1180393 w 1192443"/>
              <a:gd name="connsiteY85" fmla="*/ 1313818 h 2371228"/>
              <a:gd name="connsiteX86" fmla="*/ 1184727 w 1192443"/>
              <a:gd name="connsiteY86" fmla="*/ 1300817 h 2371228"/>
              <a:gd name="connsiteX87" fmla="*/ 1176059 w 1192443"/>
              <a:gd name="connsiteY87" fmla="*/ 1088468 h 2371228"/>
              <a:gd name="connsiteX88" fmla="*/ 1171726 w 1192443"/>
              <a:gd name="connsiteY88" fmla="*/ 1075467 h 2371228"/>
              <a:gd name="connsiteX89" fmla="*/ 1167392 w 1192443"/>
              <a:gd name="connsiteY89" fmla="*/ 1040798 h 2371228"/>
              <a:gd name="connsiteX90" fmla="*/ 1163058 w 1192443"/>
              <a:gd name="connsiteY90" fmla="*/ 1001795 h 2371228"/>
              <a:gd name="connsiteX91" fmla="*/ 1158725 w 1192443"/>
              <a:gd name="connsiteY91" fmla="*/ 971459 h 2371228"/>
              <a:gd name="connsiteX92" fmla="*/ 1154391 w 1192443"/>
              <a:gd name="connsiteY92" fmla="*/ 932456 h 2371228"/>
              <a:gd name="connsiteX93" fmla="*/ 1150057 w 1192443"/>
              <a:gd name="connsiteY93" fmla="*/ 919455 h 2371228"/>
              <a:gd name="connsiteX94" fmla="*/ 1137057 w 1192443"/>
              <a:gd name="connsiteY94" fmla="*/ 876119 h 2371228"/>
              <a:gd name="connsiteX95" fmla="*/ 1128389 w 1192443"/>
              <a:gd name="connsiteY95" fmla="*/ 863118 h 2371228"/>
              <a:gd name="connsiteX96" fmla="*/ 1124056 w 1192443"/>
              <a:gd name="connsiteY96" fmla="*/ 850117 h 2371228"/>
              <a:gd name="connsiteX97" fmla="*/ 1106721 w 1192443"/>
              <a:gd name="connsiteY97" fmla="*/ 772111 h 2371228"/>
              <a:gd name="connsiteX98" fmla="*/ 1098054 w 1192443"/>
              <a:gd name="connsiteY98" fmla="*/ 737442 h 2371228"/>
              <a:gd name="connsiteX99" fmla="*/ 1089386 w 1192443"/>
              <a:gd name="connsiteY99" fmla="*/ 728775 h 2371228"/>
              <a:gd name="connsiteX100" fmla="*/ 1067718 w 1192443"/>
              <a:gd name="connsiteY100" fmla="*/ 689772 h 2371228"/>
              <a:gd name="connsiteX101" fmla="*/ 1063384 w 1192443"/>
              <a:gd name="connsiteY101" fmla="*/ 676771 h 2371228"/>
              <a:gd name="connsiteX102" fmla="*/ 1059051 w 1192443"/>
              <a:gd name="connsiteY102" fmla="*/ 659437 h 2371228"/>
              <a:gd name="connsiteX103" fmla="*/ 1050384 w 1192443"/>
              <a:gd name="connsiteY103" fmla="*/ 642102 h 2371228"/>
              <a:gd name="connsiteX104" fmla="*/ 1046050 w 1192443"/>
              <a:gd name="connsiteY104" fmla="*/ 620434 h 2371228"/>
              <a:gd name="connsiteX105" fmla="*/ 1037383 w 1192443"/>
              <a:gd name="connsiteY105" fmla="*/ 607433 h 2371228"/>
              <a:gd name="connsiteX106" fmla="*/ 1033049 w 1192443"/>
              <a:gd name="connsiteY106" fmla="*/ 594432 h 2371228"/>
              <a:gd name="connsiteX107" fmla="*/ 1020048 w 1192443"/>
              <a:gd name="connsiteY107" fmla="*/ 577097 h 2371228"/>
              <a:gd name="connsiteX108" fmla="*/ 998380 w 1192443"/>
              <a:gd name="connsiteY108" fmla="*/ 546762 h 2371228"/>
              <a:gd name="connsiteX109" fmla="*/ 972378 w 1192443"/>
              <a:gd name="connsiteY109" fmla="*/ 520760 h 2371228"/>
              <a:gd name="connsiteX110" fmla="*/ 963711 w 1192443"/>
              <a:gd name="connsiteY110" fmla="*/ 512092 h 2371228"/>
              <a:gd name="connsiteX111" fmla="*/ 955043 w 1192443"/>
              <a:gd name="connsiteY111" fmla="*/ 503425 h 2371228"/>
              <a:gd name="connsiteX112" fmla="*/ 946376 w 1192443"/>
              <a:gd name="connsiteY112" fmla="*/ 490424 h 2371228"/>
              <a:gd name="connsiteX113" fmla="*/ 933375 w 1192443"/>
              <a:gd name="connsiteY113" fmla="*/ 481757 h 2371228"/>
              <a:gd name="connsiteX114" fmla="*/ 924708 w 1192443"/>
              <a:gd name="connsiteY114" fmla="*/ 468756 h 2371228"/>
              <a:gd name="connsiteX115" fmla="*/ 916040 w 1192443"/>
              <a:gd name="connsiteY115" fmla="*/ 460089 h 2371228"/>
              <a:gd name="connsiteX116" fmla="*/ 907373 w 1192443"/>
              <a:gd name="connsiteY116" fmla="*/ 442754 h 2371228"/>
              <a:gd name="connsiteX117" fmla="*/ 894372 w 1192443"/>
              <a:gd name="connsiteY117" fmla="*/ 425419 h 2371228"/>
              <a:gd name="connsiteX118" fmla="*/ 881371 w 1192443"/>
              <a:gd name="connsiteY118" fmla="*/ 403751 h 2371228"/>
              <a:gd name="connsiteX119" fmla="*/ 872704 w 1192443"/>
              <a:gd name="connsiteY119" fmla="*/ 390750 h 2371228"/>
              <a:gd name="connsiteX120" fmla="*/ 859703 w 1192443"/>
              <a:gd name="connsiteY120" fmla="*/ 373416 h 2371228"/>
              <a:gd name="connsiteX121" fmla="*/ 851036 w 1192443"/>
              <a:gd name="connsiteY121" fmla="*/ 364748 h 2371228"/>
              <a:gd name="connsiteX122" fmla="*/ 842368 w 1192443"/>
              <a:gd name="connsiteY122" fmla="*/ 351747 h 2371228"/>
              <a:gd name="connsiteX123" fmla="*/ 812033 w 1192443"/>
              <a:gd name="connsiteY123" fmla="*/ 334413 h 2371228"/>
              <a:gd name="connsiteX124" fmla="*/ 790365 w 1192443"/>
              <a:gd name="connsiteY124" fmla="*/ 308411 h 2371228"/>
              <a:gd name="connsiteX125" fmla="*/ 768696 w 1192443"/>
              <a:gd name="connsiteY125" fmla="*/ 291076 h 2371228"/>
              <a:gd name="connsiteX126" fmla="*/ 760029 w 1192443"/>
              <a:gd name="connsiteY126" fmla="*/ 278075 h 2371228"/>
              <a:gd name="connsiteX127" fmla="*/ 747028 w 1192443"/>
              <a:gd name="connsiteY127" fmla="*/ 269408 h 2371228"/>
              <a:gd name="connsiteX128" fmla="*/ 729693 w 1192443"/>
              <a:gd name="connsiteY128" fmla="*/ 256407 h 2371228"/>
              <a:gd name="connsiteX129" fmla="*/ 716693 w 1192443"/>
              <a:gd name="connsiteY129" fmla="*/ 243406 h 2371228"/>
              <a:gd name="connsiteX130" fmla="*/ 695024 w 1192443"/>
              <a:gd name="connsiteY130" fmla="*/ 230405 h 2371228"/>
              <a:gd name="connsiteX131" fmla="*/ 673356 w 1192443"/>
              <a:gd name="connsiteY131" fmla="*/ 213071 h 2371228"/>
              <a:gd name="connsiteX132" fmla="*/ 656021 w 1192443"/>
              <a:gd name="connsiteY132" fmla="*/ 204403 h 2371228"/>
              <a:gd name="connsiteX133" fmla="*/ 638687 w 1192443"/>
              <a:gd name="connsiteY133" fmla="*/ 191402 h 2371228"/>
              <a:gd name="connsiteX134" fmla="*/ 599684 w 1192443"/>
              <a:gd name="connsiteY134" fmla="*/ 165400 h 2371228"/>
              <a:gd name="connsiteX135" fmla="*/ 573682 w 1192443"/>
              <a:gd name="connsiteY135" fmla="*/ 148066 h 2371228"/>
              <a:gd name="connsiteX136" fmla="*/ 556348 w 1192443"/>
              <a:gd name="connsiteY136" fmla="*/ 139399 h 2371228"/>
              <a:gd name="connsiteX137" fmla="*/ 543347 w 1192443"/>
              <a:gd name="connsiteY137" fmla="*/ 130731 h 2371228"/>
              <a:gd name="connsiteX138" fmla="*/ 517345 w 1192443"/>
              <a:gd name="connsiteY138" fmla="*/ 122064 h 2371228"/>
              <a:gd name="connsiteX139" fmla="*/ 491343 w 1192443"/>
              <a:gd name="connsiteY139" fmla="*/ 109063 h 2371228"/>
              <a:gd name="connsiteX140" fmla="*/ 482675 w 1192443"/>
              <a:gd name="connsiteY140" fmla="*/ 100396 h 2371228"/>
              <a:gd name="connsiteX141" fmla="*/ 461007 w 1192443"/>
              <a:gd name="connsiteY141" fmla="*/ 96062 h 2371228"/>
              <a:gd name="connsiteX142" fmla="*/ 435005 w 1192443"/>
              <a:gd name="connsiteY142" fmla="*/ 87395 h 2371228"/>
              <a:gd name="connsiteX143" fmla="*/ 400336 w 1192443"/>
              <a:gd name="connsiteY143" fmla="*/ 78728 h 2371228"/>
              <a:gd name="connsiteX144" fmla="*/ 374334 w 1192443"/>
              <a:gd name="connsiteY144" fmla="*/ 70060 h 2371228"/>
              <a:gd name="connsiteX145" fmla="*/ 322330 w 1192443"/>
              <a:gd name="connsiteY145" fmla="*/ 52726 h 2371228"/>
              <a:gd name="connsiteX146" fmla="*/ 278994 w 1192443"/>
              <a:gd name="connsiteY146" fmla="*/ 44058 h 2371228"/>
              <a:gd name="connsiteX147" fmla="*/ 209656 w 1192443"/>
              <a:gd name="connsiteY147" fmla="*/ 26724 h 2371228"/>
              <a:gd name="connsiteX148" fmla="*/ 192321 w 1192443"/>
              <a:gd name="connsiteY148" fmla="*/ 22390 h 2371228"/>
              <a:gd name="connsiteX149" fmla="*/ 166319 w 1192443"/>
              <a:gd name="connsiteY149" fmla="*/ 18056 h 2371228"/>
              <a:gd name="connsiteX150" fmla="*/ 122983 w 1192443"/>
              <a:gd name="connsiteY150" fmla="*/ 9389 h 2371228"/>
              <a:gd name="connsiteX151" fmla="*/ 79646 w 1192443"/>
              <a:gd name="connsiteY151" fmla="*/ 5055 h 2371228"/>
              <a:gd name="connsiteX152" fmla="*/ 36310 w 1192443"/>
              <a:gd name="connsiteY152" fmla="*/ 5055 h 2371228"/>
              <a:gd name="connsiteX153" fmla="*/ 18975 w 1192443"/>
              <a:gd name="connsiteY153" fmla="*/ 722 h 237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1192443" h="2371228">
                <a:moveTo>
                  <a:pt x="18975" y="722"/>
                </a:moveTo>
                <a:cubicBezTo>
                  <a:pt x="13919" y="1444"/>
                  <a:pt x="7908" y="4553"/>
                  <a:pt x="5974" y="9389"/>
                </a:cubicBezTo>
                <a:cubicBezTo>
                  <a:pt x="1649" y="20202"/>
                  <a:pt x="1640" y="32412"/>
                  <a:pt x="1640" y="44058"/>
                </a:cubicBezTo>
                <a:cubicBezTo>
                  <a:pt x="1640" y="48626"/>
                  <a:pt x="4719" y="52667"/>
                  <a:pt x="5974" y="57059"/>
                </a:cubicBezTo>
                <a:cubicBezTo>
                  <a:pt x="7610" y="62786"/>
                  <a:pt x="8863" y="68616"/>
                  <a:pt x="10308" y="74394"/>
                </a:cubicBezTo>
                <a:cubicBezTo>
                  <a:pt x="8863" y="156733"/>
                  <a:pt x="8261" y="239092"/>
                  <a:pt x="5974" y="321412"/>
                </a:cubicBezTo>
                <a:cubicBezTo>
                  <a:pt x="5371" y="343120"/>
                  <a:pt x="1640" y="364701"/>
                  <a:pt x="1640" y="386417"/>
                </a:cubicBezTo>
                <a:cubicBezTo>
                  <a:pt x="1640" y="429978"/>
                  <a:pt x="7132" y="446394"/>
                  <a:pt x="10308" y="486091"/>
                </a:cubicBezTo>
                <a:cubicBezTo>
                  <a:pt x="13107" y="521077"/>
                  <a:pt x="13866" y="563004"/>
                  <a:pt x="18975" y="598765"/>
                </a:cubicBezTo>
                <a:cubicBezTo>
                  <a:pt x="19817" y="604661"/>
                  <a:pt x="22244" y="610240"/>
                  <a:pt x="23309" y="616100"/>
                </a:cubicBezTo>
                <a:cubicBezTo>
                  <a:pt x="25136" y="626150"/>
                  <a:pt x="26198" y="636324"/>
                  <a:pt x="27642" y="646436"/>
                </a:cubicBezTo>
                <a:cubicBezTo>
                  <a:pt x="26198" y="695551"/>
                  <a:pt x="25703" y="744702"/>
                  <a:pt x="23309" y="793780"/>
                </a:cubicBezTo>
                <a:cubicBezTo>
                  <a:pt x="22811" y="803982"/>
                  <a:pt x="20325" y="813990"/>
                  <a:pt x="18975" y="824115"/>
                </a:cubicBezTo>
                <a:cubicBezTo>
                  <a:pt x="14066" y="860929"/>
                  <a:pt x="14272" y="862479"/>
                  <a:pt x="10308" y="902121"/>
                </a:cubicBezTo>
                <a:cubicBezTo>
                  <a:pt x="12220" y="949926"/>
                  <a:pt x="18975" y="1110932"/>
                  <a:pt x="18975" y="1149139"/>
                </a:cubicBezTo>
                <a:cubicBezTo>
                  <a:pt x="18975" y="1233104"/>
                  <a:pt x="13012" y="1328320"/>
                  <a:pt x="10308" y="1413491"/>
                </a:cubicBezTo>
                <a:cubicBezTo>
                  <a:pt x="8566" y="1468375"/>
                  <a:pt x="7419" y="1523277"/>
                  <a:pt x="5974" y="1578170"/>
                </a:cubicBezTo>
                <a:cubicBezTo>
                  <a:pt x="7419" y="1592616"/>
                  <a:pt x="9677" y="1607003"/>
                  <a:pt x="10308" y="1621507"/>
                </a:cubicBezTo>
                <a:cubicBezTo>
                  <a:pt x="17450" y="1785768"/>
                  <a:pt x="14542" y="1803348"/>
                  <a:pt x="10308" y="1981200"/>
                </a:cubicBezTo>
                <a:cubicBezTo>
                  <a:pt x="9035" y="2034653"/>
                  <a:pt x="7419" y="2088097"/>
                  <a:pt x="5974" y="2141545"/>
                </a:cubicBezTo>
                <a:cubicBezTo>
                  <a:pt x="15857" y="2279894"/>
                  <a:pt x="4213" y="2108959"/>
                  <a:pt x="14641" y="2301890"/>
                </a:cubicBezTo>
                <a:cubicBezTo>
                  <a:pt x="18146" y="2366733"/>
                  <a:pt x="0" y="2356237"/>
                  <a:pt x="31976" y="2366894"/>
                </a:cubicBezTo>
                <a:cubicBezTo>
                  <a:pt x="54445" y="2359405"/>
                  <a:pt x="38293" y="2362536"/>
                  <a:pt x="70979" y="2366894"/>
                </a:cubicBezTo>
                <a:cubicBezTo>
                  <a:pt x="83945" y="2368623"/>
                  <a:pt x="96981" y="2369783"/>
                  <a:pt x="109982" y="2371228"/>
                </a:cubicBezTo>
                <a:lnTo>
                  <a:pt x="135984" y="2366894"/>
                </a:lnTo>
                <a:cubicBezTo>
                  <a:pt x="143231" y="2365576"/>
                  <a:pt x="150360" y="2363603"/>
                  <a:pt x="157652" y="2362561"/>
                </a:cubicBezTo>
                <a:cubicBezTo>
                  <a:pt x="180710" y="2359267"/>
                  <a:pt x="226990" y="2353893"/>
                  <a:pt x="226990" y="2353893"/>
                </a:cubicBezTo>
                <a:cubicBezTo>
                  <a:pt x="258182" y="2343497"/>
                  <a:pt x="219208" y="2356117"/>
                  <a:pt x="257326" y="2345226"/>
                </a:cubicBezTo>
                <a:cubicBezTo>
                  <a:pt x="261718" y="2343971"/>
                  <a:pt x="265895" y="2342000"/>
                  <a:pt x="270327" y="2340892"/>
                </a:cubicBezTo>
                <a:cubicBezTo>
                  <a:pt x="280223" y="2338418"/>
                  <a:pt x="295086" y="2337180"/>
                  <a:pt x="304996" y="2332225"/>
                </a:cubicBezTo>
                <a:cubicBezTo>
                  <a:pt x="309654" y="2329896"/>
                  <a:pt x="313238" y="2325673"/>
                  <a:pt x="317997" y="2323558"/>
                </a:cubicBezTo>
                <a:cubicBezTo>
                  <a:pt x="326346" y="2319848"/>
                  <a:pt x="343999" y="2314891"/>
                  <a:pt x="343999" y="2314891"/>
                </a:cubicBezTo>
                <a:cubicBezTo>
                  <a:pt x="348333" y="2312002"/>
                  <a:pt x="352059" y="2307870"/>
                  <a:pt x="357000" y="2306223"/>
                </a:cubicBezTo>
                <a:cubicBezTo>
                  <a:pt x="365336" y="2303444"/>
                  <a:pt x="374424" y="2303796"/>
                  <a:pt x="383002" y="2301890"/>
                </a:cubicBezTo>
                <a:cubicBezTo>
                  <a:pt x="387461" y="2300899"/>
                  <a:pt x="391669" y="2299001"/>
                  <a:pt x="396002" y="2297556"/>
                </a:cubicBezTo>
                <a:cubicBezTo>
                  <a:pt x="398891" y="2294667"/>
                  <a:pt x="401015" y="2290716"/>
                  <a:pt x="404670" y="2288889"/>
                </a:cubicBezTo>
                <a:cubicBezTo>
                  <a:pt x="412842" y="2284803"/>
                  <a:pt x="422005" y="2283110"/>
                  <a:pt x="430672" y="2280221"/>
                </a:cubicBezTo>
                <a:cubicBezTo>
                  <a:pt x="474327" y="2265669"/>
                  <a:pt x="406642" y="2287864"/>
                  <a:pt x="461007" y="2271554"/>
                </a:cubicBezTo>
                <a:cubicBezTo>
                  <a:pt x="469758" y="2268929"/>
                  <a:pt x="478342" y="2265776"/>
                  <a:pt x="487009" y="2262887"/>
                </a:cubicBezTo>
                <a:lnTo>
                  <a:pt x="526012" y="2249886"/>
                </a:lnTo>
                <a:cubicBezTo>
                  <a:pt x="530953" y="2248239"/>
                  <a:pt x="534491" y="2243803"/>
                  <a:pt x="539013" y="2241219"/>
                </a:cubicBezTo>
                <a:cubicBezTo>
                  <a:pt x="544622" y="2238014"/>
                  <a:pt x="550870" y="2235975"/>
                  <a:pt x="556348" y="2232551"/>
                </a:cubicBezTo>
                <a:cubicBezTo>
                  <a:pt x="562473" y="2228723"/>
                  <a:pt x="567805" y="2223748"/>
                  <a:pt x="573682" y="2219550"/>
                </a:cubicBezTo>
                <a:cubicBezTo>
                  <a:pt x="577920" y="2216523"/>
                  <a:pt x="582682" y="2214217"/>
                  <a:pt x="586683" y="2210883"/>
                </a:cubicBezTo>
                <a:cubicBezTo>
                  <a:pt x="613037" y="2188922"/>
                  <a:pt x="584942" y="2205252"/>
                  <a:pt x="617019" y="2189215"/>
                </a:cubicBezTo>
                <a:cubicBezTo>
                  <a:pt x="633948" y="2172284"/>
                  <a:pt x="616184" y="2187466"/>
                  <a:pt x="638687" y="2176214"/>
                </a:cubicBezTo>
                <a:cubicBezTo>
                  <a:pt x="643346" y="2173885"/>
                  <a:pt x="646928" y="2169661"/>
                  <a:pt x="651688" y="2167546"/>
                </a:cubicBezTo>
                <a:cubicBezTo>
                  <a:pt x="660037" y="2163835"/>
                  <a:pt x="670088" y="2163947"/>
                  <a:pt x="677690" y="2158879"/>
                </a:cubicBezTo>
                <a:cubicBezTo>
                  <a:pt x="682024" y="2155990"/>
                  <a:pt x="686033" y="2152541"/>
                  <a:pt x="690691" y="2150212"/>
                </a:cubicBezTo>
                <a:cubicBezTo>
                  <a:pt x="694777" y="2148169"/>
                  <a:pt x="699699" y="2148096"/>
                  <a:pt x="703692" y="2145878"/>
                </a:cubicBezTo>
                <a:cubicBezTo>
                  <a:pt x="703706" y="2145870"/>
                  <a:pt x="736188" y="2124214"/>
                  <a:pt x="742694" y="2119876"/>
                </a:cubicBezTo>
                <a:cubicBezTo>
                  <a:pt x="751193" y="2114210"/>
                  <a:pt x="757140" y="2105431"/>
                  <a:pt x="764363" y="2098208"/>
                </a:cubicBezTo>
                <a:cubicBezTo>
                  <a:pt x="768046" y="2094525"/>
                  <a:pt x="773297" y="2092795"/>
                  <a:pt x="777364" y="2089541"/>
                </a:cubicBezTo>
                <a:cubicBezTo>
                  <a:pt x="780555" y="2086989"/>
                  <a:pt x="782840" y="2083425"/>
                  <a:pt x="786031" y="2080873"/>
                </a:cubicBezTo>
                <a:cubicBezTo>
                  <a:pt x="790098" y="2077619"/>
                  <a:pt x="795031" y="2075540"/>
                  <a:pt x="799032" y="2072206"/>
                </a:cubicBezTo>
                <a:cubicBezTo>
                  <a:pt x="832400" y="2044400"/>
                  <a:pt x="792755" y="2072056"/>
                  <a:pt x="825034" y="2050538"/>
                </a:cubicBezTo>
                <a:cubicBezTo>
                  <a:pt x="829368" y="2044760"/>
                  <a:pt x="833334" y="2038687"/>
                  <a:pt x="838035" y="2033203"/>
                </a:cubicBezTo>
                <a:cubicBezTo>
                  <a:pt x="842023" y="2028550"/>
                  <a:pt x="847113" y="2024910"/>
                  <a:pt x="851036" y="2020202"/>
                </a:cubicBezTo>
                <a:cubicBezTo>
                  <a:pt x="854370" y="2016201"/>
                  <a:pt x="856369" y="2011202"/>
                  <a:pt x="859703" y="2007201"/>
                </a:cubicBezTo>
                <a:cubicBezTo>
                  <a:pt x="863626" y="2002493"/>
                  <a:pt x="868780" y="1998908"/>
                  <a:pt x="872704" y="1994200"/>
                </a:cubicBezTo>
                <a:cubicBezTo>
                  <a:pt x="876038" y="1990199"/>
                  <a:pt x="878117" y="1985267"/>
                  <a:pt x="881371" y="1981200"/>
                </a:cubicBezTo>
                <a:cubicBezTo>
                  <a:pt x="883924" y="1978009"/>
                  <a:pt x="887587" y="1975801"/>
                  <a:pt x="890039" y="1972532"/>
                </a:cubicBezTo>
                <a:lnTo>
                  <a:pt x="916040" y="1933529"/>
                </a:lnTo>
                <a:cubicBezTo>
                  <a:pt x="918929" y="1929195"/>
                  <a:pt x="924707" y="1927751"/>
                  <a:pt x="929041" y="1924862"/>
                </a:cubicBezTo>
                <a:cubicBezTo>
                  <a:pt x="931930" y="1920528"/>
                  <a:pt x="934026" y="1915544"/>
                  <a:pt x="937709" y="1911861"/>
                </a:cubicBezTo>
                <a:cubicBezTo>
                  <a:pt x="941392" y="1908178"/>
                  <a:pt x="947280" y="1907114"/>
                  <a:pt x="950710" y="1903194"/>
                </a:cubicBezTo>
                <a:cubicBezTo>
                  <a:pt x="957569" y="1895355"/>
                  <a:pt x="962266" y="1885859"/>
                  <a:pt x="968044" y="1877192"/>
                </a:cubicBezTo>
                <a:cubicBezTo>
                  <a:pt x="970933" y="1872858"/>
                  <a:pt x="973028" y="1867874"/>
                  <a:pt x="976711" y="1864191"/>
                </a:cubicBezTo>
                <a:cubicBezTo>
                  <a:pt x="997729" y="1843173"/>
                  <a:pt x="987247" y="1851389"/>
                  <a:pt x="1007047" y="1838189"/>
                </a:cubicBezTo>
                <a:lnTo>
                  <a:pt x="1033049" y="1799186"/>
                </a:lnTo>
                <a:cubicBezTo>
                  <a:pt x="1035583" y="1795385"/>
                  <a:pt x="1035165" y="1790178"/>
                  <a:pt x="1037383" y="1786185"/>
                </a:cubicBezTo>
                <a:cubicBezTo>
                  <a:pt x="1042442" y="1777079"/>
                  <a:pt x="1051423" y="1770065"/>
                  <a:pt x="1054717" y="1760183"/>
                </a:cubicBezTo>
                <a:cubicBezTo>
                  <a:pt x="1069283" y="1716489"/>
                  <a:pt x="1047059" y="1784264"/>
                  <a:pt x="1063384" y="1729848"/>
                </a:cubicBezTo>
                <a:cubicBezTo>
                  <a:pt x="1066009" y="1721097"/>
                  <a:pt x="1069163" y="1712513"/>
                  <a:pt x="1072052" y="1703846"/>
                </a:cubicBezTo>
                <a:cubicBezTo>
                  <a:pt x="1073497" y="1699512"/>
                  <a:pt x="1073851" y="1694646"/>
                  <a:pt x="1076385" y="1690845"/>
                </a:cubicBezTo>
                <a:lnTo>
                  <a:pt x="1085053" y="1677844"/>
                </a:lnTo>
                <a:cubicBezTo>
                  <a:pt x="1095944" y="1645166"/>
                  <a:pt x="1081252" y="1685445"/>
                  <a:pt x="1098054" y="1651842"/>
                </a:cubicBezTo>
                <a:cubicBezTo>
                  <a:pt x="1100097" y="1647756"/>
                  <a:pt x="1101185" y="1643248"/>
                  <a:pt x="1102387" y="1638841"/>
                </a:cubicBezTo>
                <a:cubicBezTo>
                  <a:pt x="1105521" y="1627349"/>
                  <a:pt x="1108166" y="1615728"/>
                  <a:pt x="1111055" y="1604172"/>
                </a:cubicBezTo>
                <a:cubicBezTo>
                  <a:pt x="1113271" y="1595309"/>
                  <a:pt x="1116833" y="1586837"/>
                  <a:pt x="1119722" y="1578170"/>
                </a:cubicBezTo>
                <a:lnTo>
                  <a:pt x="1141390" y="1513165"/>
                </a:lnTo>
                <a:cubicBezTo>
                  <a:pt x="1146179" y="1498797"/>
                  <a:pt x="1151412" y="1484725"/>
                  <a:pt x="1154391" y="1469829"/>
                </a:cubicBezTo>
                <a:cubicBezTo>
                  <a:pt x="1156114" y="1461213"/>
                  <a:pt x="1157153" y="1452472"/>
                  <a:pt x="1158725" y="1443827"/>
                </a:cubicBezTo>
                <a:cubicBezTo>
                  <a:pt x="1160043" y="1436580"/>
                  <a:pt x="1161938" y="1429439"/>
                  <a:pt x="1163058" y="1422159"/>
                </a:cubicBezTo>
                <a:cubicBezTo>
                  <a:pt x="1167828" y="1391154"/>
                  <a:pt x="1166474" y="1386916"/>
                  <a:pt x="1171726" y="1357154"/>
                </a:cubicBezTo>
                <a:cubicBezTo>
                  <a:pt x="1174286" y="1342647"/>
                  <a:pt x="1177504" y="1328263"/>
                  <a:pt x="1180393" y="1313818"/>
                </a:cubicBezTo>
                <a:cubicBezTo>
                  <a:pt x="1181289" y="1309339"/>
                  <a:pt x="1183282" y="1305151"/>
                  <a:pt x="1184727" y="1300817"/>
                </a:cubicBezTo>
                <a:cubicBezTo>
                  <a:pt x="1183850" y="1262224"/>
                  <a:pt x="1192443" y="1154004"/>
                  <a:pt x="1176059" y="1088468"/>
                </a:cubicBezTo>
                <a:cubicBezTo>
                  <a:pt x="1174951" y="1084036"/>
                  <a:pt x="1173170" y="1079801"/>
                  <a:pt x="1171726" y="1075467"/>
                </a:cubicBezTo>
                <a:cubicBezTo>
                  <a:pt x="1170281" y="1063911"/>
                  <a:pt x="1168753" y="1052364"/>
                  <a:pt x="1167392" y="1040798"/>
                </a:cubicBezTo>
                <a:cubicBezTo>
                  <a:pt x="1165863" y="1027807"/>
                  <a:pt x="1164680" y="1014775"/>
                  <a:pt x="1163058" y="1001795"/>
                </a:cubicBezTo>
                <a:cubicBezTo>
                  <a:pt x="1161791" y="991659"/>
                  <a:pt x="1159992" y="981595"/>
                  <a:pt x="1158725" y="971459"/>
                </a:cubicBezTo>
                <a:cubicBezTo>
                  <a:pt x="1157103" y="958479"/>
                  <a:pt x="1156542" y="945359"/>
                  <a:pt x="1154391" y="932456"/>
                </a:cubicBezTo>
                <a:cubicBezTo>
                  <a:pt x="1153640" y="927950"/>
                  <a:pt x="1151312" y="923847"/>
                  <a:pt x="1150057" y="919455"/>
                </a:cubicBezTo>
                <a:cubicBezTo>
                  <a:pt x="1136954" y="873593"/>
                  <a:pt x="1157662" y="937937"/>
                  <a:pt x="1137057" y="876119"/>
                </a:cubicBezTo>
                <a:cubicBezTo>
                  <a:pt x="1135410" y="871178"/>
                  <a:pt x="1131278" y="867452"/>
                  <a:pt x="1128389" y="863118"/>
                </a:cubicBezTo>
                <a:cubicBezTo>
                  <a:pt x="1126945" y="858784"/>
                  <a:pt x="1125258" y="854524"/>
                  <a:pt x="1124056" y="850117"/>
                </a:cubicBezTo>
                <a:cubicBezTo>
                  <a:pt x="1114871" y="816437"/>
                  <a:pt x="1113945" y="808231"/>
                  <a:pt x="1106721" y="772111"/>
                </a:cubicBezTo>
                <a:cubicBezTo>
                  <a:pt x="1105790" y="767457"/>
                  <a:pt x="1102050" y="744101"/>
                  <a:pt x="1098054" y="737442"/>
                </a:cubicBezTo>
                <a:cubicBezTo>
                  <a:pt x="1095952" y="733938"/>
                  <a:pt x="1092275" y="731664"/>
                  <a:pt x="1089386" y="728775"/>
                </a:cubicBezTo>
                <a:cubicBezTo>
                  <a:pt x="1078781" y="696959"/>
                  <a:pt x="1087179" y="709233"/>
                  <a:pt x="1067718" y="689772"/>
                </a:cubicBezTo>
                <a:cubicBezTo>
                  <a:pt x="1066273" y="685438"/>
                  <a:pt x="1064639" y="681163"/>
                  <a:pt x="1063384" y="676771"/>
                </a:cubicBezTo>
                <a:cubicBezTo>
                  <a:pt x="1061748" y="671044"/>
                  <a:pt x="1061142" y="665014"/>
                  <a:pt x="1059051" y="659437"/>
                </a:cubicBezTo>
                <a:cubicBezTo>
                  <a:pt x="1056783" y="653388"/>
                  <a:pt x="1053273" y="647880"/>
                  <a:pt x="1050384" y="642102"/>
                </a:cubicBezTo>
                <a:cubicBezTo>
                  <a:pt x="1048939" y="634879"/>
                  <a:pt x="1048636" y="627331"/>
                  <a:pt x="1046050" y="620434"/>
                </a:cubicBezTo>
                <a:cubicBezTo>
                  <a:pt x="1044221" y="615557"/>
                  <a:pt x="1039712" y="612091"/>
                  <a:pt x="1037383" y="607433"/>
                </a:cubicBezTo>
                <a:cubicBezTo>
                  <a:pt x="1035340" y="603347"/>
                  <a:pt x="1035315" y="598398"/>
                  <a:pt x="1033049" y="594432"/>
                </a:cubicBezTo>
                <a:cubicBezTo>
                  <a:pt x="1029465" y="588161"/>
                  <a:pt x="1024246" y="582975"/>
                  <a:pt x="1020048" y="577097"/>
                </a:cubicBezTo>
                <a:cubicBezTo>
                  <a:pt x="1011930" y="565731"/>
                  <a:pt x="1008189" y="557661"/>
                  <a:pt x="998380" y="546762"/>
                </a:cubicBezTo>
                <a:cubicBezTo>
                  <a:pt x="990180" y="537651"/>
                  <a:pt x="981045" y="529427"/>
                  <a:pt x="972378" y="520760"/>
                </a:cubicBezTo>
                <a:lnTo>
                  <a:pt x="963711" y="512092"/>
                </a:lnTo>
                <a:cubicBezTo>
                  <a:pt x="960822" y="509203"/>
                  <a:pt x="957309" y="506825"/>
                  <a:pt x="955043" y="503425"/>
                </a:cubicBezTo>
                <a:cubicBezTo>
                  <a:pt x="952154" y="499091"/>
                  <a:pt x="950059" y="494107"/>
                  <a:pt x="946376" y="490424"/>
                </a:cubicBezTo>
                <a:cubicBezTo>
                  <a:pt x="942693" y="486741"/>
                  <a:pt x="937709" y="484646"/>
                  <a:pt x="933375" y="481757"/>
                </a:cubicBezTo>
                <a:cubicBezTo>
                  <a:pt x="930486" y="477423"/>
                  <a:pt x="927962" y="472823"/>
                  <a:pt x="924708" y="468756"/>
                </a:cubicBezTo>
                <a:cubicBezTo>
                  <a:pt x="922156" y="465565"/>
                  <a:pt x="918306" y="463489"/>
                  <a:pt x="916040" y="460089"/>
                </a:cubicBezTo>
                <a:cubicBezTo>
                  <a:pt x="912456" y="454714"/>
                  <a:pt x="910797" y="448232"/>
                  <a:pt x="907373" y="442754"/>
                </a:cubicBezTo>
                <a:cubicBezTo>
                  <a:pt x="903545" y="436629"/>
                  <a:pt x="898706" y="431197"/>
                  <a:pt x="894372" y="425419"/>
                </a:cubicBezTo>
                <a:cubicBezTo>
                  <a:pt x="886847" y="402842"/>
                  <a:pt x="894968" y="420748"/>
                  <a:pt x="881371" y="403751"/>
                </a:cubicBezTo>
                <a:cubicBezTo>
                  <a:pt x="878117" y="399684"/>
                  <a:pt x="875731" y="394988"/>
                  <a:pt x="872704" y="390750"/>
                </a:cubicBezTo>
                <a:cubicBezTo>
                  <a:pt x="868506" y="384873"/>
                  <a:pt x="864327" y="378965"/>
                  <a:pt x="859703" y="373416"/>
                </a:cubicBezTo>
                <a:cubicBezTo>
                  <a:pt x="857087" y="370277"/>
                  <a:pt x="853588" y="367939"/>
                  <a:pt x="851036" y="364748"/>
                </a:cubicBezTo>
                <a:cubicBezTo>
                  <a:pt x="847782" y="360681"/>
                  <a:pt x="846051" y="355430"/>
                  <a:pt x="842368" y="351747"/>
                </a:cubicBezTo>
                <a:cubicBezTo>
                  <a:pt x="832132" y="341511"/>
                  <a:pt x="823929" y="342910"/>
                  <a:pt x="812033" y="334413"/>
                </a:cubicBezTo>
                <a:cubicBezTo>
                  <a:pt x="797618" y="324117"/>
                  <a:pt x="800503" y="321083"/>
                  <a:pt x="790365" y="308411"/>
                </a:cubicBezTo>
                <a:cubicBezTo>
                  <a:pt x="783310" y="299592"/>
                  <a:pt x="778346" y="297510"/>
                  <a:pt x="768696" y="291076"/>
                </a:cubicBezTo>
                <a:cubicBezTo>
                  <a:pt x="765807" y="286742"/>
                  <a:pt x="763712" y="281758"/>
                  <a:pt x="760029" y="278075"/>
                </a:cubicBezTo>
                <a:cubicBezTo>
                  <a:pt x="756346" y="274392"/>
                  <a:pt x="751266" y="272435"/>
                  <a:pt x="747028" y="269408"/>
                </a:cubicBezTo>
                <a:cubicBezTo>
                  <a:pt x="741150" y="265210"/>
                  <a:pt x="735177" y="261108"/>
                  <a:pt x="729693" y="256407"/>
                </a:cubicBezTo>
                <a:cubicBezTo>
                  <a:pt x="725040" y="252419"/>
                  <a:pt x="721596" y="247083"/>
                  <a:pt x="716693" y="243406"/>
                </a:cubicBezTo>
                <a:cubicBezTo>
                  <a:pt x="709954" y="238352"/>
                  <a:pt x="701925" y="235235"/>
                  <a:pt x="695024" y="230405"/>
                </a:cubicBezTo>
                <a:cubicBezTo>
                  <a:pt x="687446" y="225101"/>
                  <a:pt x="681052" y="218202"/>
                  <a:pt x="673356" y="213071"/>
                </a:cubicBezTo>
                <a:cubicBezTo>
                  <a:pt x="667981" y="209487"/>
                  <a:pt x="661499" y="207827"/>
                  <a:pt x="656021" y="204403"/>
                </a:cubicBezTo>
                <a:cubicBezTo>
                  <a:pt x="649896" y="200575"/>
                  <a:pt x="644604" y="195544"/>
                  <a:pt x="638687" y="191402"/>
                </a:cubicBezTo>
                <a:cubicBezTo>
                  <a:pt x="625886" y="182442"/>
                  <a:pt x="612685" y="174067"/>
                  <a:pt x="599684" y="165400"/>
                </a:cubicBezTo>
                <a:lnTo>
                  <a:pt x="573682" y="148066"/>
                </a:lnTo>
                <a:cubicBezTo>
                  <a:pt x="568307" y="144483"/>
                  <a:pt x="561957" y="142604"/>
                  <a:pt x="556348" y="139399"/>
                </a:cubicBezTo>
                <a:cubicBezTo>
                  <a:pt x="551826" y="136815"/>
                  <a:pt x="548107" y="132846"/>
                  <a:pt x="543347" y="130731"/>
                </a:cubicBezTo>
                <a:cubicBezTo>
                  <a:pt x="534998" y="127020"/>
                  <a:pt x="517345" y="122064"/>
                  <a:pt x="517345" y="122064"/>
                </a:cubicBezTo>
                <a:cubicBezTo>
                  <a:pt x="497159" y="101880"/>
                  <a:pt x="523291" y="125037"/>
                  <a:pt x="491343" y="109063"/>
                </a:cubicBezTo>
                <a:cubicBezTo>
                  <a:pt x="487688" y="107236"/>
                  <a:pt x="486431" y="102005"/>
                  <a:pt x="482675" y="100396"/>
                </a:cubicBezTo>
                <a:cubicBezTo>
                  <a:pt x="475905" y="97495"/>
                  <a:pt x="468113" y="98000"/>
                  <a:pt x="461007" y="96062"/>
                </a:cubicBezTo>
                <a:cubicBezTo>
                  <a:pt x="452193" y="93658"/>
                  <a:pt x="443868" y="89611"/>
                  <a:pt x="435005" y="87395"/>
                </a:cubicBezTo>
                <a:lnTo>
                  <a:pt x="400336" y="78728"/>
                </a:lnTo>
                <a:cubicBezTo>
                  <a:pt x="391473" y="76512"/>
                  <a:pt x="383001" y="72949"/>
                  <a:pt x="374334" y="70060"/>
                </a:cubicBezTo>
                <a:lnTo>
                  <a:pt x="322330" y="52726"/>
                </a:lnTo>
                <a:cubicBezTo>
                  <a:pt x="308354" y="48068"/>
                  <a:pt x="292970" y="48716"/>
                  <a:pt x="278994" y="44058"/>
                </a:cubicBezTo>
                <a:cubicBezTo>
                  <a:pt x="239017" y="30733"/>
                  <a:pt x="261951" y="37183"/>
                  <a:pt x="209656" y="26724"/>
                </a:cubicBezTo>
                <a:cubicBezTo>
                  <a:pt x="203815" y="25556"/>
                  <a:pt x="198162" y="23558"/>
                  <a:pt x="192321" y="22390"/>
                </a:cubicBezTo>
                <a:cubicBezTo>
                  <a:pt x="183705" y="20667"/>
                  <a:pt x="174955" y="19675"/>
                  <a:pt x="166319" y="18056"/>
                </a:cubicBezTo>
                <a:cubicBezTo>
                  <a:pt x="151840" y="15341"/>
                  <a:pt x="137551" y="11574"/>
                  <a:pt x="122983" y="9389"/>
                </a:cubicBezTo>
                <a:cubicBezTo>
                  <a:pt x="108626" y="7235"/>
                  <a:pt x="94092" y="6500"/>
                  <a:pt x="79646" y="5055"/>
                </a:cubicBezTo>
                <a:cubicBezTo>
                  <a:pt x="50274" y="14847"/>
                  <a:pt x="86106" y="5055"/>
                  <a:pt x="36310" y="5055"/>
                </a:cubicBezTo>
                <a:cubicBezTo>
                  <a:pt x="18915" y="5055"/>
                  <a:pt x="24031" y="0"/>
                  <a:pt x="18975" y="72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 rot="20311605">
            <a:off x="5091614" y="881042"/>
            <a:ext cx="4379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B’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396343" y="1386673"/>
            <a:ext cx="2351314" cy="235131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rot="14911605" flipV="1">
            <a:off x="2850209" y="2636032"/>
            <a:ext cx="3508592" cy="9253"/>
          </a:xfrm>
          <a:prstGeom prst="straightConnector1">
            <a:avLst/>
          </a:prstGeom>
          <a:ln w="762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 rot="20311605">
            <a:off x="4170639" y="977584"/>
            <a:ext cx="1587640" cy="287382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4569680" y="1981200"/>
            <a:ext cx="1069120" cy="574022"/>
          </a:xfrm>
          <a:prstGeom prst="straightConnector1">
            <a:avLst/>
          </a:prstGeom>
          <a:ln w="28575">
            <a:solidFill>
              <a:srgbClr val="7030A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776716" y="1965278"/>
            <a:ext cx="3465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400" dirty="0" smtClean="0">
                <a:solidFill>
                  <a:srgbClr val="7030A0"/>
                </a:solidFill>
              </a:rPr>
              <a:t>u</a:t>
            </a:r>
            <a:endParaRPr lang="en-CA" dirty="0">
              <a:solidFill>
                <a:srgbClr val="7030A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 rot="20311605">
            <a:off x="3551066" y="1003877"/>
            <a:ext cx="4892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</a:rPr>
              <a:t>H</a:t>
            </a:r>
            <a:r>
              <a:rPr lang="en-US" sz="2400" b="1" baseline="-25000" dirty="0" err="1" smtClean="0">
                <a:solidFill>
                  <a:srgbClr val="7030A0"/>
                </a:solidFill>
              </a:rPr>
              <a:t>u</a:t>
            </a:r>
            <a:endParaRPr lang="en-US" sz="2400" b="1" baseline="-25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2" grpId="0"/>
      <p:bldP spid="10" grpId="0" animBg="1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240"/>
            <a:ext cx="8229600" cy="858126"/>
          </a:xfrm>
        </p:spPr>
        <p:txBody>
          <a:bodyPr>
            <a:normAutofit/>
          </a:bodyPr>
          <a:lstStyle/>
          <a:p>
            <a:r>
              <a:rPr lang="en-CA" sz="4000" dirty="0" smtClean="0"/>
              <a:t>Rank-1 Updates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6943" y="873454"/>
            <a:ext cx="8809636" cy="5034342"/>
          </a:xfrm>
        </p:spPr>
        <p:txBody>
          <a:bodyPr/>
          <a:lstStyle/>
          <a:p>
            <a:pPr>
              <a:spcBef>
                <a:spcPts val="1600"/>
              </a:spcBef>
            </a:pPr>
            <a:r>
              <a:rPr lang="en-CA" b="1" dirty="0" smtClean="0"/>
              <a:t>Def: </a:t>
            </a:r>
            <a:r>
              <a:rPr lang="en-CA" dirty="0" smtClean="0"/>
              <a:t>Let z be a column vector and </a:t>
            </a:r>
            <a:r>
              <a:rPr lang="en-CA" dirty="0" smtClean="0">
                <a:latin typeface="cmmi10"/>
              </a:rPr>
              <a:t>®</a:t>
            </a:r>
            <a:r>
              <a:rPr lang="en-CA" dirty="0" smtClean="0"/>
              <a:t> a scalar.</a:t>
            </a:r>
            <a:br>
              <a:rPr lang="en-CA" dirty="0" smtClean="0"/>
            </a:br>
            <a:r>
              <a:rPr lang="en-CA" dirty="0" smtClean="0"/>
              <a:t>A matrix of the form                    is called a </a:t>
            </a:r>
            <a:r>
              <a:rPr lang="en-CA" b="1" dirty="0" smtClean="0">
                <a:solidFill>
                  <a:srgbClr val="FF0000"/>
                </a:solidFill>
              </a:rPr>
              <a:t>rank-1 update matrix</a:t>
            </a:r>
            <a:r>
              <a:rPr lang="en-CA" dirty="0" smtClean="0"/>
              <a:t>.</a:t>
            </a:r>
          </a:p>
          <a:p>
            <a:pPr>
              <a:spcBef>
                <a:spcPts val="1600"/>
              </a:spcBef>
            </a:pPr>
            <a:r>
              <a:rPr lang="en-CA" b="1" dirty="0" smtClean="0"/>
              <a:t>Claim 1:</a:t>
            </a:r>
            <a:r>
              <a:rPr lang="en-CA" dirty="0" smtClean="0"/>
              <a:t> Suppose </a:t>
            </a:r>
            <a:r>
              <a:rPr lang="en-CA" dirty="0" smtClean="0">
                <a:latin typeface="cmmi10"/>
              </a:rPr>
              <a:t>®</a:t>
            </a:r>
            <a:r>
              <a:rPr lang="en-CA" dirty="0" smtClean="0"/>
              <a:t> </a:t>
            </a:r>
            <a:r>
              <a:rPr lang="en-CA" dirty="0" smtClean="0">
                <a:latin typeface="Symbol"/>
                <a:sym typeface="Symbol"/>
              </a:rPr>
              <a:t></a:t>
            </a:r>
            <a:r>
              <a:rPr lang="en-CA" dirty="0" smtClean="0"/>
              <a:t> -</a:t>
            </a:r>
            <a:r>
              <a:rPr lang="en-CA" dirty="0" smtClean="0">
                <a:latin typeface="Calibri"/>
              </a:rPr>
              <a:t>1/</a:t>
            </a:r>
            <a:r>
              <a:rPr lang="en-CA" dirty="0" err="1" smtClean="0">
                <a:latin typeface="Calibri"/>
              </a:rPr>
              <a:t>z</a:t>
            </a:r>
            <a:r>
              <a:rPr lang="en-CA" baseline="30000" dirty="0" err="1" smtClean="0">
                <a:latin typeface="Calibri"/>
              </a:rPr>
              <a:t>T</a:t>
            </a:r>
            <a:r>
              <a:rPr lang="en-CA" dirty="0" err="1" smtClean="0"/>
              <a:t>z</a:t>
            </a:r>
            <a:r>
              <a:rPr lang="en-CA" dirty="0" smtClean="0"/>
              <a:t>. Then</a:t>
            </a:r>
            <a:br>
              <a:rPr lang="en-CA" dirty="0" smtClean="0"/>
            </a:br>
            <a:r>
              <a:rPr lang="en-CA" dirty="0" smtClean="0"/>
              <a:t> 					  where  </a:t>
            </a:r>
            <a:r>
              <a:rPr lang="en-CA" dirty="0" smtClean="0">
                <a:latin typeface="cmmi10"/>
              </a:rPr>
              <a:t>¯</a:t>
            </a:r>
            <a:r>
              <a:rPr lang="en-CA" dirty="0" smtClean="0"/>
              <a:t> = -</a:t>
            </a:r>
            <a:r>
              <a:rPr lang="en-CA" dirty="0" smtClean="0">
                <a:latin typeface="cmmi10"/>
              </a:rPr>
              <a:t>®</a:t>
            </a:r>
            <a:r>
              <a:rPr lang="en-CA" dirty="0" smtClean="0"/>
              <a:t>/(1+</a:t>
            </a:r>
            <a:r>
              <a:rPr lang="en-CA" dirty="0" smtClean="0">
                <a:latin typeface="cmmi10"/>
              </a:rPr>
              <a:t>®</a:t>
            </a:r>
            <a:r>
              <a:rPr lang="en-CA" dirty="0" err="1" smtClean="0"/>
              <a:t>z</a:t>
            </a:r>
            <a:r>
              <a:rPr lang="en-CA" baseline="30000" dirty="0" err="1" smtClean="0"/>
              <a:t>T</a:t>
            </a:r>
            <a:r>
              <a:rPr lang="en-CA" dirty="0" err="1" smtClean="0"/>
              <a:t>z</a:t>
            </a:r>
            <a:r>
              <a:rPr lang="en-CA" dirty="0" smtClean="0"/>
              <a:t>).</a:t>
            </a:r>
          </a:p>
          <a:p>
            <a:pPr>
              <a:spcBef>
                <a:spcPts val="1600"/>
              </a:spcBef>
            </a:pPr>
            <a:r>
              <a:rPr lang="en-CA" b="1" dirty="0" smtClean="0"/>
              <a:t>Claim 2:</a:t>
            </a:r>
            <a:r>
              <a:rPr lang="en-CA" dirty="0" smtClean="0"/>
              <a:t> If </a:t>
            </a:r>
            <a:r>
              <a:rPr lang="en-CA" dirty="0" smtClean="0">
                <a:latin typeface="cmmi10"/>
              </a:rPr>
              <a:t>®</a:t>
            </a:r>
            <a:r>
              <a:rPr lang="en-CA" dirty="0" smtClean="0">
                <a:latin typeface="cmsy10"/>
              </a:rPr>
              <a:t>¸</a:t>
            </a:r>
            <a:r>
              <a:rPr lang="en-CA" dirty="0" smtClean="0"/>
              <a:t>-</a:t>
            </a:r>
            <a:r>
              <a:rPr lang="en-CA" dirty="0" smtClean="0">
                <a:latin typeface="Calibri"/>
              </a:rPr>
              <a:t>1/</a:t>
            </a:r>
            <a:r>
              <a:rPr lang="en-CA" dirty="0" err="1" smtClean="0">
                <a:latin typeface="Calibri"/>
              </a:rPr>
              <a:t>z</a:t>
            </a:r>
            <a:r>
              <a:rPr lang="en-CA" baseline="30000" dirty="0" err="1" smtClean="0">
                <a:latin typeface="Calibri"/>
              </a:rPr>
              <a:t>T</a:t>
            </a:r>
            <a:r>
              <a:rPr lang="en-CA" dirty="0" smtClean="0"/>
              <a:t> z then                    is PSD.</a:t>
            </a:r>
            <a:br>
              <a:rPr lang="en-CA" dirty="0" smtClean="0"/>
            </a:br>
            <a:r>
              <a:rPr lang="en-CA" dirty="0" smtClean="0"/>
              <a:t>   </a:t>
            </a:r>
            <a:r>
              <a:rPr lang="en-CA" sz="1200" dirty="0" smtClean="0"/>
              <a:t> </a:t>
            </a:r>
            <a:r>
              <a:rPr lang="en-CA" dirty="0" smtClean="0"/>
              <a:t>            </a:t>
            </a:r>
            <a:r>
              <a:rPr lang="en-CA" sz="1200" dirty="0" smtClean="0"/>
              <a:t> </a:t>
            </a:r>
            <a:r>
              <a:rPr lang="en-CA" dirty="0" smtClean="0"/>
              <a:t>If </a:t>
            </a:r>
            <a:r>
              <a:rPr lang="en-CA" dirty="0" smtClean="0">
                <a:latin typeface="cmmi10"/>
              </a:rPr>
              <a:t>®</a:t>
            </a:r>
            <a:r>
              <a:rPr lang="en-CA" dirty="0" smtClean="0"/>
              <a:t>&gt;-1/</a:t>
            </a:r>
            <a:r>
              <a:rPr lang="en-CA" dirty="0" err="1" smtClean="0"/>
              <a:t>z</a:t>
            </a:r>
            <a:r>
              <a:rPr lang="en-CA" baseline="30000" dirty="0" err="1" smtClean="0"/>
              <a:t>T</a:t>
            </a:r>
            <a:r>
              <a:rPr lang="en-CA" dirty="0" smtClean="0"/>
              <a:t> z then                     </a:t>
            </a:r>
            <a:r>
              <a:rPr lang="en-CA" sz="1100" dirty="0" smtClean="0"/>
              <a:t> </a:t>
            </a:r>
            <a:r>
              <a:rPr lang="en-CA" dirty="0" smtClean="0"/>
              <a:t>is PD.</a:t>
            </a:r>
          </a:p>
          <a:p>
            <a:pPr>
              <a:spcBef>
                <a:spcPts val="1600"/>
              </a:spcBef>
            </a:pPr>
            <a:r>
              <a:rPr lang="en-CA" b="1" dirty="0" smtClean="0"/>
              <a:t>Claim 3:</a:t>
            </a:r>
            <a:r>
              <a:rPr lang="en-CA" dirty="0" smtClean="0"/>
              <a:t> </a:t>
            </a:r>
            <a:endParaRPr lang="en-CA" dirty="0"/>
          </a:p>
        </p:txBody>
      </p:sp>
      <p:pic>
        <p:nvPicPr>
          <p:cNvPr id="10" name="Picture 9" descr="TP_tmp.em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4143048" y="1378261"/>
            <a:ext cx="1469444" cy="413704"/>
          </a:xfrm>
          <a:prstGeom prst="rect">
            <a:avLst/>
          </a:prstGeom>
          <a:noFill/>
          <a:ln/>
          <a:effectLst/>
        </p:spPr>
      </p:pic>
      <p:pic>
        <p:nvPicPr>
          <p:cNvPr id="12" name="Picture 11" descr="TP_tmp.emf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/>
          <a:stretch>
            <a:fillRect/>
          </a:stretch>
        </p:blipFill>
        <p:spPr bwMode="auto">
          <a:xfrm>
            <a:off x="624415" y="3070746"/>
            <a:ext cx="4179159" cy="469155"/>
          </a:xfrm>
          <a:prstGeom prst="rect">
            <a:avLst/>
          </a:prstGeom>
          <a:noFill/>
          <a:ln/>
          <a:effectLst/>
        </p:spPr>
      </p:pic>
      <p:pic>
        <p:nvPicPr>
          <p:cNvPr id="13" name="Picture 12" descr="TP_tmp.emf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4989213" y="3766620"/>
            <a:ext cx="1469444" cy="413704"/>
          </a:xfrm>
          <a:prstGeom prst="rect">
            <a:avLst/>
          </a:prstGeom>
          <a:noFill/>
          <a:ln/>
          <a:effectLst/>
        </p:spPr>
      </p:pic>
      <p:pic>
        <p:nvPicPr>
          <p:cNvPr id="14" name="Picture 13" descr="TP_tmp.emf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/>
          <a:stretch>
            <a:fillRect/>
          </a:stretch>
        </p:blipFill>
        <p:spPr bwMode="auto">
          <a:xfrm>
            <a:off x="4989213" y="4257940"/>
            <a:ext cx="1469444" cy="413704"/>
          </a:xfrm>
          <a:prstGeom prst="rect">
            <a:avLst/>
          </a:prstGeom>
          <a:noFill/>
          <a:ln/>
          <a:effectLst/>
        </p:spPr>
      </p:pic>
      <p:pic>
        <p:nvPicPr>
          <p:cNvPr id="15" name="Picture 14" descr="TP_tmp.emf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 cstate="print"/>
          <a:stretch>
            <a:fillRect/>
          </a:stretch>
        </p:blipFill>
        <p:spPr bwMode="auto">
          <a:xfrm>
            <a:off x="2082504" y="4967792"/>
            <a:ext cx="4107824" cy="469156"/>
          </a:xfrm>
          <a:prstGeom prst="rect">
            <a:avLst/>
          </a:prstGeom>
          <a:noFill/>
          <a:ln/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2" y="71649"/>
            <a:ext cx="9130357" cy="4525963"/>
          </a:xfrm>
        </p:spPr>
        <p:txBody>
          <a:bodyPr/>
          <a:lstStyle/>
          <a:p>
            <a:pPr marL="0" indent="0">
              <a:buNone/>
            </a:pPr>
            <a:r>
              <a:rPr lang="en-CA" b="1" dirty="0" smtClean="0"/>
              <a:t>Main Theorem:</a:t>
            </a:r>
          </a:p>
          <a:p>
            <a:pPr marL="0" indent="0">
              <a:buNone/>
            </a:pPr>
            <a:r>
              <a:rPr lang="en-US" spc="-70" dirty="0" smtClean="0"/>
              <a:t>Let </a:t>
            </a:r>
            <a:r>
              <a:rPr lang="en-US" spc="-70" dirty="0" smtClean="0">
                <a:solidFill>
                  <a:srgbClr val="FF0000"/>
                </a:solidFill>
              </a:rPr>
              <a:t>B</a:t>
            </a:r>
            <a:r>
              <a:rPr lang="en-US" spc="-70" dirty="0" smtClean="0"/>
              <a:t> = { x : </a:t>
            </a:r>
            <a:r>
              <a:rPr lang="en-US" spc="-70" dirty="0" smtClean="0">
                <a:latin typeface="cmsy10"/>
              </a:rPr>
              <a:t>k</a:t>
            </a:r>
            <a:r>
              <a:rPr lang="en-US" spc="-70" dirty="0" smtClean="0"/>
              <a:t>x</a:t>
            </a:r>
            <a:r>
              <a:rPr lang="en-US" spc="-70" dirty="0" smtClean="0">
                <a:latin typeface="cmsy10"/>
              </a:rPr>
              <a:t>k·</a:t>
            </a:r>
            <a:r>
              <a:rPr lang="en-US" spc="-70" dirty="0" smtClean="0"/>
              <a:t>1 } and </a:t>
            </a:r>
            <a:r>
              <a:rPr lang="en-US" spc="-70" dirty="0" err="1" smtClean="0">
                <a:solidFill>
                  <a:srgbClr val="7030A0"/>
                </a:solidFill>
              </a:rPr>
              <a:t>H</a:t>
            </a:r>
            <a:r>
              <a:rPr lang="en-US" spc="-70" baseline="-25000" dirty="0" err="1" smtClean="0">
                <a:solidFill>
                  <a:srgbClr val="7030A0"/>
                </a:solidFill>
              </a:rPr>
              <a:t>u</a:t>
            </a:r>
            <a:r>
              <a:rPr lang="en-US" spc="-70" dirty="0" smtClean="0"/>
              <a:t> = { x : x</a:t>
            </a:r>
            <a:r>
              <a:rPr lang="en-US" spc="-70" baseline="30000" dirty="0" smtClean="0"/>
              <a:t>T</a:t>
            </a:r>
            <a:r>
              <a:rPr lang="en-US" spc="-70" dirty="0" smtClean="0">
                <a:solidFill>
                  <a:srgbClr val="7030A0"/>
                </a:solidFill>
              </a:rPr>
              <a:t>u</a:t>
            </a:r>
            <a:r>
              <a:rPr lang="en-US" spc="-70" dirty="0" smtClean="0">
                <a:latin typeface="cmsy10"/>
              </a:rPr>
              <a:t>¸</a:t>
            </a:r>
            <a:r>
              <a:rPr lang="en-US" spc="-70" dirty="0" smtClean="0"/>
              <a:t>0 }, where </a:t>
            </a:r>
            <a:r>
              <a:rPr lang="en-US" spc="-70" dirty="0" err="1" smtClean="0">
                <a:latin typeface="cmsy10"/>
              </a:rPr>
              <a:t>k</a:t>
            </a:r>
            <a:r>
              <a:rPr lang="en-US" spc="-70" dirty="0" err="1" smtClean="0">
                <a:solidFill>
                  <a:srgbClr val="7030A0"/>
                </a:solidFill>
              </a:rPr>
              <a:t>u</a:t>
            </a:r>
            <a:r>
              <a:rPr lang="en-US" spc="-70" dirty="0" err="1" smtClean="0">
                <a:latin typeface="cmsy10"/>
              </a:rPr>
              <a:t>k</a:t>
            </a:r>
            <a:r>
              <a:rPr lang="en-US" spc="-70" dirty="0" smtClean="0"/>
              <a:t>=1.</a:t>
            </a:r>
            <a:endParaRPr lang="en-US" sz="2000" spc="-7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en-US" dirty="0" smtClean="0"/>
              <a:t>Let					 and   	     .</a:t>
            </a:r>
          </a:p>
          <a:p>
            <a:pPr marL="0" indent="0">
              <a:buNone/>
            </a:pPr>
            <a:r>
              <a:rPr lang="en-CA" dirty="0" smtClean="0"/>
              <a:t>Let B’ = E( M, b ). Then:  </a:t>
            </a:r>
          </a:p>
          <a:p>
            <a:pPr marL="0" indent="0">
              <a:buNone/>
            </a:pPr>
            <a:r>
              <a:rPr lang="en-CA" dirty="0" smtClean="0"/>
              <a:t>   1)	</a:t>
            </a:r>
            <a:r>
              <a:rPr lang="en-CA" dirty="0" smtClean="0">
                <a:solidFill>
                  <a:srgbClr val="FF0000"/>
                </a:solidFill>
              </a:rPr>
              <a:t>B</a:t>
            </a:r>
            <a:r>
              <a:rPr lang="en-CA" dirty="0" smtClean="0"/>
              <a:t> </a:t>
            </a:r>
            <a:r>
              <a:rPr lang="en-CA" dirty="0" smtClean="0">
                <a:latin typeface="cmsy10"/>
              </a:rPr>
              <a:t>Å </a:t>
            </a:r>
            <a:r>
              <a:rPr lang="en-CA" dirty="0" err="1" smtClean="0">
                <a:solidFill>
                  <a:srgbClr val="7030A0"/>
                </a:solidFill>
              </a:rPr>
              <a:t>H</a:t>
            </a:r>
            <a:r>
              <a:rPr lang="en-CA" baseline="-25000" dirty="0" err="1" smtClean="0">
                <a:solidFill>
                  <a:srgbClr val="7030A0"/>
                </a:solidFill>
              </a:rPr>
              <a:t>u</a:t>
            </a:r>
            <a:r>
              <a:rPr lang="en-CA" dirty="0" smtClean="0"/>
              <a:t> </a:t>
            </a:r>
            <a:r>
              <a:rPr lang="en-CA" dirty="0" smtClean="0">
                <a:latin typeface="cmsy10"/>
              </a:rPr>
              <a:t>µ</a:t>
            </a:r>
            <a:r>
              <a:rPr lang="en-CA" dirty="0" smtClean="0"/>
              <a:t> B’.</a:t>
            </a:r>
          </a:p>
          <a:p>
            <a:pPr marL="0" indent="0">
              <a:buNone/>
            </a:pPr>
            <a:r>
              <a:rPr lang="en-CA" dirty="0" smtClean="0"/>
              <a:t>   2)	</a:t>
            </a:r>
          </a:p>
        </p:txBody>
      </p:sp>
      <p:pic>
        <p:nvPicPr>
          <p:cNvPr id="14" name="Picture 13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/>
          <a:stretch>
            <a:fillRect/>
          </a:stretch>
        </p:blipFill>
        <p:spPr bwMode="auto">
          <a:xfrm>
            <a:off x="862436" y="1221046"/>
            <a:ext cx="3625041" cy="696120"/>
          </a:xfrm>
          <a:prstGeom prst="rect">
            <a:avLst/>
          </a:prstGeom>
          <a:noFill/>
          <a:ln/>
          <a:effectLst/>
        </p:spPr>
      </p:pic>
      <p:pic>
        <p:nvPicPr>
          <p:cNvPr id="15" name="Picture 14" descr="TP_tmp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/>
          <a:stretch>
            <a:fillRect/>
          </a:stretch>
        </p:blipFill>
        <p:spPr bwMode="auto">
          <a:xfrm>
            <a:off x="5667426" y="1323825"/>
            <a:ext cx="1248378" cy="579792"/>
          </a:xfrm>
          <a:prstGeom prst="rect">
            <a:avLst/>
          </a:prstGeom>
          <a:noFill/>
          <a:ln/>
          <a:effectLst/>
        </p:spPr>
      </p:pic>
      <p:pic>
        <p:nvPicPr>
          <p:cNvPr id="10" name="Picture 9" descr="TP_tmp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 cstate="print"/>
          <a:stretch>
            <a:fillRect/>
          </a:stretch>
        </p:blipFill>
        <p:spPr bwMode="auto">
          <a:xfrm>
            <a:off x="1037686" y="3002499"/>
            <a:ext cx="4755964" cy="753224"/>
          </a:xfrm>
          <a:prstGeom prst="rect">
            <a:avLst/>
          </a:prstGeom>
          <a:noFill/>
          <a:ln/>
          <a:effectLst/>
        </p:spPr>
      </p:pic>
      <p:sp>
        <p:nvSpPr>
          <p:cNvPr id="11" name="TextBox 10"/>
          <p:cNvSpPr txBox="1"/>
          <p:nvPr/>
        </p:nvSpPr>
        <p:spPr>
          <a:xfrm>
            <a:off x="341196" y="4285397"/>
            <a:ext cx="84343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b="1" dirty="0" smtClean="0">
                <a:solidFill>
                  <a:srgbClr val="0000FF"/>
                </a:solidFill>
              </a:rPr>
              <a:t>Remark: </a:t>
            </a:r>
            <a:r>
              <a:rPr lang="en-CA" sz="2400" dirty="0" smtClean="0">
                <a:solidFill>
                  <a:srgbClr val="0000FF"/>
                </a:solidFill>
              </a:rPr>
              <a:t>This notation only makes sense if M is positive definite. Claim 2 on rank-1 updates shows that it is, assuming n</a:t>
            </a:r>
            <a:r>
              <a:rPr lang="en-CA" sz="2400" dirty="0" smtClean="0">
                <a:solidFill>
                  <a:srgbClr val="0000FF"/>
                </a:solidFill>
                <a:latin typeface="cmsy10"/>
              </a:rPr>
              <a:t>¸</a:t>
            </a:r>
            <a:r>
              <a:rPr lang="en-CA" sz="2400" dirty="0" smtClean="0">
                <a:solidFill>
                  <a:srgbClr val="0000FF"/>
                </a:solidFill>
              </a:rPr>
              <a:t>2.</a:t>
            </a:r>
            <a:endParaRPr lang="en-CA" sz="2400" dirty="0">
              <a:solidFill>
                <a:srgbClr val="0000FF"/>
              </a:solidFill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2552130" y="2347414"/>
            <a:ext cx="1282890" cy="2019869"/>
          </a:xfrm>
          <a:custGeom>
            <a:avLst/>
            <a:gdLst>
              <a:gd name="connsiteX0" fmla="*/ 0 w 1348854"/>
              <a:gd name="connsiteY0" fmla="*/ 1965278 h 1965278"/>
              <a:gd name="connsiteX1" fmla="*/ 1269242 w 1348854"/>
              <a:gd name="connsiteY1" fmla="*/ 996287 h 1965278"/>
              <a:gd name="connsiteX2" fmla="*/ 477672 w 1348854"/>
              <a:gd name="connsiteY2" fmla="*/ 0 h 1965278"/>
              <a:gd name="connsiteX0" fmla="*/ 0 w 1303361"/>
              <a:gd name="connsiteY0" fmla="*/ 2006221 h 2006221"/>
              <a:gd name="connsiteX1" fmla="*/ 1269242 w 1303361"/>
              <a:gd name="connsiteY1" fmla="*/ 1037230 h 2006221"/>
              <a:gd name="connsiteX2" fmla="*/ 204716 w 1303361"/>
              <a:gd name="connsiteY2" fmla="*/ 0 h 2006221"/>
              <a:gd name="connsiteX0" fmla="*/ 0 w 1303361"/>
              <a:gd name="connsiteY0" fmla="*/ 2006221 h 2006221"/>
              <a:gd name="connsiteX1" fmla="*/ 1269242 w 1303361"/>
              <a:gd name="connsiteY1" fmla="*/ 1037230 h 2006221"/>
              <a:gd name="connsiteX2" fmla="*/ 204716 w 1303361"/>
              <a:gd name="connsiteY2" fmla="*/ 0 h 2006221"/>
              <a:gd name="connsiteX0" fmla="*/ 0 w 1282890"/>
              <a:gd name="connsiteY0" fmla="*/ 2019869 h 2019869"/>
              <a:gd name="connsiteX1" fmla="*/ 1269242 w 1282890"/>
              <a:gd name="connsiteY1" fmla="*/ 1050878 h 2019869"/>
              <a:gd name="connsiteX2" fmla="*/ 81886 w 1282890"/>
              <a:gd name="connsiteY2" fmla="*/ 0 h 2019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82890" h="2019869">
                <a:moveTo>
                  <a:pt x="0" y="2019869"/>
                </a:moveTo>
                <a:cubicBezTo>
                  <a:pt x="594815" y="1699146"/>
                  <a:pt x="1255594" y="1387523"/>
                  <a:pt x="1269242" y="1050878"/>
                </a:cubicBezTo>
                <a:cubicBezTo>
                  <a:pt x="1282890" y="714233"/>
                  <a:pt x="653955" y="266131"/>
                  <a:pt x="81886" y="0"/>
                </a:cubicBezTo>
              </a:path>
            </a:pathLst>
          </a:custGeom>
          <a:ln w="38100">
            <a:solidFill>
              <a:srgbClr val="0000FF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14"/>
          <p:cNvSpPr/>
          <p:nvPr/>
        </p:nvSpPr>
        <p:spPr>
          <a:xfrm>
            <a:off x="3574217" y="2059912"/>
            <a:ext cx="2685906" cy="1366576"/>
          </a:xfrm>
          <a:custGeom>
            <a:avLst/>
            <a:gdLst>
              <a:gd name="connsiteX0" fmla="*/ 18069 w 2685906"/>
              <a:gd name="connsiteY0" fmla="*/ 316523 h 1366576"/>
              <a:gd name="connsiteX1" fmla="*/ 58262 w 2685906"/>
              <a:gd name="connsiteY1" fmla="*/ 341644 h 1366576"/>
              <a:gd name="connsiteX2" fmla="*/ 73335 w 2685906"/>
              <a:gd name="connsiteY2" fmla="*/ 351692 h 1366576"/>
              <a:gd name="connsiteX3" fmla="*/ 103480 w 2685906"/>
              <a:gd name="connsiteY3" fmla="*/ 361741 h 1366576"/>
              <a:gd name="connsiteX4" fmla="*/ 133625 w 2685906"/>
              <a:gd name="connsiteY4" fmla="*/ 381837 h 1366576"/>
              <a:gd name="connsiteX5" fmla="*/ 143673 w 2685906"/>
              <a:gd name="connsiteY5" fmla="*/ 391886 h 1366576"/>
              <a:gd name="connsiteX6" fmla="*/ 158746 w 2685906"/>
              <a:gd name="connsiteY6" fmla="*/ 396910 h 1366576"/>
              <a:gd name="connsiteX7" fmla="*/ 173819 w 2685906"/>
              <a:gd name="connsiteY7" fmla="*/ 406958 h 1366576"/>
              <a:gd name="connsiteX8" fmla="*/ 193915 w 2685906"/>
              <a:gd name="connsiteY8" fmla="*/ 417007 h 1366576"/>
              <a:gd name="connsiteX9" fmla="*/ 224060 w 2685906"/>
              <a:gd name="connsiteY9" fmla="*/ 437103 h 1366576"/>
              <a:gd name="connsiteX10" fmla="*/ 234109 w 2685906"/>
              <a:gd name="connsiteY10" fmla="*/ 447152 h 1366576"/>
              <a:gd name="connsiteX11" fmla="*/ 249181 w 2685906"/>
              <a:gd name="connsiteY11" fmla="*/ 452176 h 1366576"/>
              <a:gd name="connsiteX12" fmla="*/ 274302 w 2685906"/>
              <a:gd name="connsiteY12" fmla="*/ 472273 h 1366576"/>
              <a:gd name="connsiteX13" fmla="*/ 289375 w 2685906"/>
              <a:gd name="connsiteY13" fmla="*/ 477297 h 1366576"/>
              <a:gd name="connsiteX14" fmla="*/ 319520 w 2685906"/>
              <a:gd name="connsiteY14" fmla="*/ 497393 h 1366576"/>
              <a:gd name="connsiteX15" fmla="*/ 329568 w 2685906"/>
              <a:gd name="connsiteY15" fmla="*/ 507442 h 1366576"/>
              <a:gd name="connsiteX16" fmla="*/ 344641 w 2685906"/>
              <a:gd name="connsiteY16" fmla="*/ 512466 h 1366576"/>
              <a:gd name="connsiteX17" fmla="*/ 374786 w 2685906"/>
              <a:gd name="connsiteY17" fmla="*/ 532563 h 1366576"/>
              <a:gd name="connsiteX18" fmla="*/ 389858 w 2685906"/>
              <a:gd name="connsiteY18" fmla="*/ 542611 h 1366576"/>
              <a:gd name="connsiteX19" fmla="*/ 425027 w 2685906"/>
              <a:gd name="connsiteY19" fmla="*/ 562708 h 1366576"/>
              <a:gd name="connsiteX20" fmla="*/ 435076 w 2685906"/>
              <a:gd name="connsiteY20" fmla="*/ 572756 h 1366576"/>
              <a:gd name="connsiteX21" fmla="*/ 450148 w 2685906"/>
              <a:gd name="connsiteY21" fmla="*/ 582804 h 1366576"/>
              <a:gd name="connsiteX22" fmla="*/ 460197 w 2685906"/>
              <a:gd name="connsiteY22" fmla="*/ 592853 h 1366576"/>
              <a:gd name="connsiteX23" fmla="*/ 490342 w 2685906"/>
              <a:gd name="connsiteY23" fmla="*/ 602901 h 1366576"/>
              <a:gd name="connsiteX24" fmla="*/ 520487 w 2685906"/>
              <a:gd name="connsiteY24" fmla="*/ 617974 h 1366576"/>
              <a:gd name="connsiteX25" fmla="*/ 555656 w 2685906"/>
              <a:gd name="connsiteY25" fmla="*/ 633046 h 1366576"/>
              <a:gd name="connsiteX26" fmla="*/ 585801 w 2685906"/>
              <a:gd name="connsiteY26" fmla="*/ 648119 h 1366576"/>
              <a:gd name="connsiteX27" fmla="*/ 615946 w 2685906"/>
              <a:gd name="connsiteY27" fmla="*/ 663191 h 1366576"/>
              <a:gd name="connsiteX28" fmla="*/ 646091 w 2685906"/>
              <a:gd name="connsiteY28" fmla="*/ 683288 h 1366576"/>
              <a:gd name="connsiteX29" fmla="*/ 661164 w 2685906"/>
              <a:gd name="connsiteY29" fmla="*/ 693336 h 1366576"/>
              <a:gd name="connsiteX30" fmla="*/ 676236 w 2685906"/>
              <a:gd name="connsiteY30" fmla="*/ 698361 h 1366576"/>
              <a:gd name="connsiteX31" fmla="*/ 691309 w 2685906"/>
              <a:gd name="connsiteY31" fmla="*/ 708409 h 1366576"/>
              <a:gd name="connsiteX32" fmla="*/ 721454 w 2685906"/>
              <a:gd name="connsiteY32" fmla="*/ 718457 h 1366576"/>
              <a:gd name="connsiteX33" fmla="*/ 766671 w 2685906"/>
              <a:gd name="connsiteY33" fmla="*/ 743578 h 1366576"/>
              <a:gd name="connsiteX34" fmla="*/ 801841 w 2685906"/>
              <a:gd name="connsiteY34" fmla="*/ 773723 h 1366576"/>
              <a:gd name="connsiteX35" fmla="*/ 811889 w 2685906"/>
              <a:gd name="connsiteY35" fmla="*/ 783772 h 1366576"/>
              <a:gd name="connsiteX36" fmla="*/ 842034 w 2685906"/>
              <a:gd name="connsiteY36" fmla="*/ 793820 h 1366576"/>
              <a:gd name="connsiteX37" fmla="*/ 857106 w 2685906"/>
              <a:gd name="connsiteY37" fmla="*/ 798844 h 1366576"/>
              <a:gd name="connsiteX38" fmla="*/ 882227 w 2685906"/>
              <a:gd name="connsiteY38" fmla="*/ 813917 h 1366576"/>
              <a:gd name="connsiteX39" fmla="*/ 907348 w 2685906"/>
              <a:gd name="connsiteY39" fmla="*/ 828989 h 1366576"/>
              <a:gd name="connsiteX40" fmla="*/ 932469 w 2685906"/>
              <a:gd name="connsiteY40" fmla="*/ 844062 h 1366576"/>
              <a:gd name="connsiteX41" fmla="*/ 947542 w 2685906"/>
              <a:gd name="connsiteY41" fmla="*/ 859134 h 1366576"/>
              <a:gd name="connsiteX42" fmla="*/ 992759 w 2685906"/>
              <a:gd name="connsiteY42" fmla="*/ 884255 h 1366576"/>
              <a:gd name="connsiteX43" fmla="*/ 1017880 w 2685906"/>
              <a:gd name="connsiteY43" fmla="*/ 899328 h 1366576"/>
              <a:gd name="connsiteX44" fmla="*/ 1048025 w 2685906"/>
              <a:gd name="connsiteY44" fmla="*/ 914400 h 1366576"/>
              <a:gd name="connsiteX45" fmla="*/ 1078170 w 2685906"/>
              <a:gd name="connsiteY45" fmla="*/ 934497 h 1366576"/>
              <a:gd name="connsiteX46" fmla="*/ 1088219 w 2685906"/>
              <a:gd name="connsiteY46" fmla="*/ 944545 h 1366576"/>
              <a:gd name="connsiteX47" fmla="*/ 1118364 w 2685906"/>
              <a:gd name="connsiteY47" fmla="*/ 964642 h 1366576"/>
              <a:gd name="connsiteX48" fmla="*/ 1133436 w 2685906"/>
              <a:gd name="connsiteY48" fmla="*/ 974690 h 1366576"/>
              <a:gd name="connsiteX49" fmla="*/ 1148509 w 2685906"/>
              <a:gd name="connsiteY49" fmla="*/ 979714 h 1366576"/>
              <a:gd name="connsiteX50" fmla="*/ 1173630 w 2685906"/>
              <a:gd name="connsiteY50" fmla="*/ 999811 h 1366576"/>
              <a:gd name="connsiteX51" fmla="*/ 1188702 w 2685906"/>
              <a:gd name="connsiteY51" fmla="*/ 1004835 h 1366576"/>
              <a:gd name="connsiteX52" fmla="*/ 1228895 w 2685906"/>
              <a:gd name="connsiteY52" fmla="*/ 1024932 h 1366576"/>
              <a:gd name="connsiteX53" fmla="*/ 1228895 w 2685906"/>
              <a:gd name="connsiteY53" fmla="*/ 1024932 h 1366576"/>
              <a:gd name="connsiteX54" fmla="*/ 1259041 w 2685906"/>
              <a:gd name="connsiteY54" fmla="*/ 1040004 h 1366576"/>
              <a:gd name="connsiteX55" fmla="*/ 1289186 w 2685906"/>
              <a:gd name="connsiteY55" fmla="*/ 1060101 h 1366576"/>
              <a:gd name="connsiteX56" fmla="*/ 1299234 w 2685906"/>
              <a:gd name="connsiteY56" fmla="*/ 1070150 h 1366576"/>
              <a:gd name="connsiteX57" fmla="*/ 1314306 w 2685906"/>
              <a:gd name="connsiteY57" fmla="*/ 1080198 h 1366576"/>
              <a:gd name="connsiteX58" fmla="*/ 1349476 w 2685906"/>
              <a:gd name="connsiteY58" fmla="*/ 1105319 h 1366576"/>
              <a:gd name="connsiteX59" fmla="*/ 1364548 w 2685906"/>
              <a:gd name="connsiteY59" fmla="*/ 1115367 h 1366576"/>
              <a:gd name="connsiteX60" fmla="*/ 1374597 w 2685906"/>
              <a:gd name="connsiteY60" fmla="*/ 1125415 h 1366576"/>
              <a:gd name="connsiteX61" fmla="*/ 1404742 w 2685906"/>
              <a:gd name="connsiteY61" fmla="*/ 1145512 h 1366576"/>
              <a:gd name="connsiteX62" fmla="*/ 1414790 w 2685906"/>
              <a:gd name="connsiteY62" fmla="*/ 1155561 h 1366576"/>
              <a:gd name="connsiteX63" fmla="*/ 1444935 w 2685906"/>
              <a:gd name="connsiteY63" fmla="*/ 1165609 h 1366576"/>
              <a:gd name="connsiteX64" fmla="*/ 1460008 w 2685906"/>
              <a:gd name="connsiteY64" fmla="*/ 1170633 h 1366576"/>
              <a:gd name="connsiteX65" fmla="*/ 1505225 w 2685906"/>
              <a:gd name="connsiteY65" fmla="*/ 1200778 h 1366576"/>
              <a:gd name="connsiteX66" fmla="*/ 1520298 w 2685906"/>
              <a:gd name="connsiteY66" fmla="*/ 1210826 h 1366576"/>
              <a:gd name="connsiteX67" fmla="*/ 1535370 w 2685906"/>
              <a:gd name="connsiteY67" fmla="*/ 1215851 h 1366576"/>
              <a:gd name="connsiteX68" fmla="*/ 1565515 w 2685906"/>
              <a:gd name="connsiteY68" fmla="*/ 1230923 h 1366576"/>
              <a:gd name="connsiteX69" fmla="*/ 1595660 w 2685906"/>
              <a:gd name="connsiteY69" fmla="*/ 1251020 h 1366576"/>
              <a:gd name="connsiteX70" fmla="*/ 1605709 w 2685906"/>
              <a:gd name="connsiteY70" fmla="*/ 1261068 h 1366576"/>
              <a:gd name="connsiteX71" fmla="*/ 1620781 w 2685906"/>
              <a:gd name="connsiteY71" fmla="*/ 1266092 h 1366576"/>
              <a:gd name="connsiteX72" fmla="*/ 1645902 w 2685906"/>
              <a:gd name="connsiteY72" fmla="*/ 1281165 h 1366576"/>
              <a:gd name="connsiteX73" fmla="*/ 1676047 w 2685906"/>
              <a:gd name="connsiteY73" fmla="*/ 1296237 h 1366576"/>
              <a:gd name="connsiteX74" fmla="*/ 1686095 w 2685906"/>
              <a:gd name="connsiteY74" fmla="*/ 1306286 h 1366576"/>
              <a:gd name="connsiteX75" fmla="*/ 1716241 w 2685906"/>
              <a:gd name="connsiteY75" fmla="*/ 1321358 h 1366576"/>
              <a:gd name="connsiteX76" fmla="*/ 1726289 w 2685906"/>
              <a:gd name="connsiteY76" fmla="*/ 1331407 h 1366576"/>
              <a:gd name="connsiteX77" fmla="*/ 1756434 w 2685906"/>
              <a:gd name="connsiteY77" fmla="*/ 1351503 h 1366576"/>
              <a:gd name="connsiteX78" fmla="*/ 1781555 w 2685906"/>
              <a:gd name="connsiteY78" fmla="*/ 1366576 h 1366576"/>
              <a:gd name="connsiteX79" fmla="*/ 1841845 w 2685906"/>
              <a:gd name="connsiteY79" fmla="*/ 1351503 h 1366576"/>
              <a:gd name="connsiteX80" fmla="*/ 1871990 w 2685906"/>
              <a:gd name="connsiteY80" fmla="*/ 1336431 h 1366576"/>
              <a:gd name="connsiteX81" fmla="*/ 1917208 w 2685906"/>
              <a:gd name="connsiteY81" fmla="*/ 1311310 h 1366576"/>
              <a:gd name="connsiteX82" fmla="*/ 1932280 w 2685906"/>
              <a:gd name="connsiteY82" fmla="*/ 1301262 h 1366576"/>
              <a:gd name="connsiteX83" fmla="*/ 1942328 w 2685906"/>
              <a:gd name="connsiteY83" fmla="*/ 1291213 h 1366576"/>
              <a:gd name="connsiteX84" fmla="*/ 1972473 w 2685906"/>
              <a:gd name="connsiteY84" fmla="*/ 1281165 h 1366576"/>
              <a:gd name="connsiteX85" fmla="*/ 1987546 w 2685906"/>
              <a:gd name="connsiteY85" fmla="*/ 1276141 h 1366576"/>
              <a:gd name="connsiteX86" fmla="*/ 1997594 w 2685906"/>
              <a:gd name="connsiteY86" fmla="*/ 1266092 h 1366576"/>
              <a:gd name="connsiteX87" fmla="*/ 2027739 w 2685906"/>
              <a:gd name="connsiteY87" fmla="*/ 1256044 h 1366576"/>
              <a:gd name="connsiteX88" fmla="*/ 2062909 w 2685906"/>
              <a:gd name="connsiteY88" fmla="*/ 1225899 h 1366576"/>
              <a:gd name="connsiteX89" fmla="*/ 2077981 w 2685906"/>
              <a:gd name="connsiteY89" fmla="*/ 1220875 h 1366576"/>
              <a:gd name="connsiteX90" fmla="*/ 2103102 w 2685906"/>
              <a:gd name="connsiteY90" fmla="*/ 1205802 h 1366576"/>
              <a:gd name="connsiteX91" fmla="*/ 2133247 w 2685906"/>
              <a:gd name="connsiteY91" fmla="*/ 1190730 h 1366576"/>
              <a:gd name="connsiteX92" fmla="*/ 2158368 w 2685906"/>
              <a:gd name="connsiteY92" fmla="*/ 1175657 h 1366576"/>
              <a:gd name="connsiteX93" fmla="*/ 2203586 w 2685906"/>
              <a:gd name="connsiteY93" fmla="*/ 1150536 h 1366576"/>
              <a:gd name="connsiteX94" fmla="*/ 2258851 w 2685906"/>
              <a:gd name="connsiteY94" fmla="*/ 1105319 h 1366576"/>
              <a:gd name="connsiteX95" fmla="*/ 2273924 w 2685906"/>
              <a:gd name="connsiteY95" fmla="*/ 1100295 h 1366576"/>
              <a:gd name="connsiteX96" fmla="*/ 2299045 w 2685906"/>
              <a:gd name="connsiteY96" fmla="*/ 1085222 h 1366576"/>
              <a:gd name="connsiteX97" fmla="*/ 2314117 w 2685906"/>
              <a:gd name="connsiteY97" fmla="*/ 1070150 h 1366576"/>
              <a:gd name="connsiteX98" fmla="*/ 2329190 w 2685906"/>
              <a:gd name="connsiteY98" fmla="*/ 1065125 h 1366576"/>
              <a:gd name="connsiteX99" fmla="*/ 2359335 w 2685906"/>
              <a:gd name="connsiteY99" fmla="*/ 1050053 h 1366576"/>
              <a:gd name="connsiteX100" fmla="*/ 2369383 w 2685906"/>
              <a:gd name="connsiteY100" fmla="*/ 1040004 h 1366576"/>
              <a:gd name="connsiteX101" fmla="*/ 2384456 w 2685906"/>
              <a:gd name="connsiteY101" fmla="*/ 1034980 h 1366576"/>
              <a:gd name="connsiteX102" fmla="*/ 2394504 w 2685906"/>
              <a:gd name="connsiteY102" fmla="*/ 1019908 h 1366576"/>
              <a:gd name="connsiteX103" fmla="*/ 2404553 w 2685906"/>
              <a:gd name="connsiteY103" fmla="*/ 1009859 h 1366576"/>
              <a:gd name="connsiteX104" fmla="*/ 2409577 w 2685906"/>
              <a:gd name="connsiteY104" fmla="*/ 994787 h 1366576"/>
              <a:gd name="connsiteX105" fmla="*/ 2449770 w 2685906"/>
              <a:gd name="connsiteY105" fmla="*/ 959618 h 1366576"/>
              <a:gd name="connsiteX106" fmla="*/ 2484939 w 2685906"/>
              <a:gd name="connsiteY106" fmla="*/ 924448 h 1366576"/>
              <a:gd name="connsiteX107" fmla="*/ 2494988 w 2685906"/>
              <a:gd name="connsiteY107" fmla="*/ 914400 h 1366576"/>
              <a:gd name="connsiteX108" fmla="*/ 2510060 w 2685906"/>
              <a:gd name="connsiteY108" fmla="*/ 904352 h 1366576"/>
              <a:gd name="connsiteX109" fmla="*/ 2535181 w 2685906"/>
              <a:gd name="connsiteY109" fmla="*/ 879231 h 1366576"/>
              <a:gd name="connsiteX110" fmla="*/ 2565326 w 2685906"/>
              <a:gd name="connsiteY110" fmla="*/ 839037 h 1366576"/>
              <a:gd name="connsiteX111" fmla="*/ 2580399 w 2685906"/>
              <a:gd name="connsiteY111" fmla="*/ 808892 h 1366576"/>
              <a:gd name="connsiteX112" fmla="*/ 2595471 w 2685906"/>
              <a:gd name="connsiteY112" fmla="*/ 778747 h 1366576"/>
              <a:gd name="connsiteX113" fmla="*/ 2610544 w 2685906"/>
              <a:gd name="connsiteY113" fmla="*/ 753626 h 1366576"/>
              <a:gd name="connsiteX114" fmla="*/ 2615568 w 2685906"/>
              <a:gd name="connsiteY114" fmla="*/ 738554 h 1366576"/>
              <a:gd name="connsiteX115" fmla="*/ 2635665 w 2685906"/>
              <a:gd name="connsiteY115" fmla="*/ 708409 h 1366576"/>
              <a:gd name="connsiteX116" fmla="*/ 2650737 w 2685906"/>
              <a:gd name="connsiteY116" fmla="*/ 678264 h 1366576"/>
              <a:gd name="connsiteX117" fmla="*/ 2665810 w 2685906"/>
              <a:gd name="connsiteY117" fmla="*/ 628022 h 1366576"/>
              <a:gd name="connsiteX118" fmla="*/ 2675858 w 2685906"/>
              <a:gd name="connsiteY118" fmla="*/ 597877 h 1366576"/>
              <a:gd name="connsiteX119" fmla="*/ 2680882 w 2685906"/>
              <a:gd name="connsiteY119" fmla="*/ 582804 h 1366576"/>
              <a:gd name="connsiteX120" fmla="*/ 2685906 w 2685906"/>
              <a:gd name="connsiteY120" fmla="*/ 552659 h 1366576"/>
              <a:gd name="connsiteX121" fmla="*/ 2675858 w 2685906"/>
              <a:gd name="connsiteY121" fmla="*/ 502418 h 1366576"/>
              <a:gd name="connsiteX122" fmla="*/ 2670834 w 2685906"/>
              <a:gd name="connsiteY122" fmla="*/ 482321 h 1366576"/>
              <a:gd name="connsiteX123" fmla="*/ 2665810 w 2685906"/>
              <a:gd name="connsiteY123" fmla="*/ 452176 h 1366576"/>
              <a:gd name="connsiteX124" fmla="*/ 2650737 w 2685906"/>
              <a:gd name="connsiteY124" fmla="*/ 401934 h 1366576"/>
              <a:gd name="connsiteX125" fmla="*/ 2645713 w 2685906"/>
              <a:gd name="connsiteY125" fmla="*/ 386862 h 1366576"/>
              <a:gd name="connsiteX126" fmla="*/ 2640689 w 2685906"/>
              <a:gd name="connsiteY126" fmla="*/ 371789 h 1366576"/>
              <a:gd name="connsiteX127" fmla="*/ 2630641 w 2685906"/>
              <a:gd name="connsiteY127" fmla="*/ 356717 h 1366576"/>
              <a:gd name="connsiteX128" fmla="*/ 2625616 w 2685906"/>
              <a:gd name="connsiteY128" fmla="*/ 341644 h 1366576"/>
              <a:gd name="connsiteX129" fmla="*/ 2595471 w 2685906"/>
              <a:gd name="connsiteY129" fmla="*/ 306475 h 1366576"/>
              <a:gd name="connsiteX130" fmla="*/ 2580399 w 2685906"/>
              <a:gd name="connsiteY130" fmla="*/ 301451 h 1366576"/>
              <a:gd name="connsiteX131" fmla="*/ 2570350 w 2685906"/>
              <a:gd name="connsiteY131" fmla="*/ 291402 h 1366576"/>
              <a:gd name="connsiteX132" fmla="*/ 2550254 w 2685906"/>
              <a:gd name="connsiteY132" fmla="*/ 266281 h 1366576"/>
              <a:gd name="connsiteX133" fmla="*/ 2535181 w 2685906"/>
              <a:gd name="connsiteY133" fmla="*/ 261257 h 1366576"/>
              <a:gd name="connsiteX134" fmla="*/ 2505036 w 2685906"/>
              <a:gd name="connsiteY134" fmla="*/ 246185 h 1366576"/>
              <a:gd name="connsiteX135" fmla="*/ 2479915 w 2685906"/>
              <a:gd name="connsiteY135" fmla="*/ 226088 h 1366576"/>
              <a:gd name="connsiteX136" fmla="*/ 2449770 w 2685906"/>
              <a:gd name="connsiteY136" fmla="*/ 211015 h 1366576"/>
              <a:gd name="connsiteX137" fmla="*/ 2434698 w 2685906"/>
              <a:gd name="connsiteY137" fmla="*/ 200967 h 1366576"/>
              <a:gd name="connsiteX138" fmla="*/ 2404553 w 2685906"/>
              <a:gd name="connsiteY138" fmla="*/ 190919 h 1366576"/>
              <a:gd name="connsiteX139" fmla="*/ 2379432 w 2685906"/>
              <a:gd name="connsiteY139" fmla="*/ 175846 h 1366576"/>
              <a:gd name="connsiteX140" fmla="*/ 2349287 w 2685906"/>
              <a:gd name="connsiteY140" fmla="*/ 160774 h 1366576"/>
              <a:gd name="connsiteX141" fmla="*/ 2319142 w 2685906"/>
              <a:gd name="connsiteY141" fmla="*/ 140677 h 1366576"/>
              <a:gd name="connsiteX142" fmla="*/ 2288997 w 2685906"/>
              <a:gd name="connsiteY142" fmla="*/ 130629 h 1366576"/>
              <a:gd name="connsiteX143" fmla="*/ 2273924 w 2685906"/>
              <a:gd name="connsiteY143" fmla="*/ 125604 h 1366576"/>
              <a:gd name="connsiteX144" fmla="*/ 2258851 w 2685906"/>
              <a:gd name="connsiteY144" fmla="*/ 115556 h 1366576"/>
              <a:gd name="connsiteX145" fmla="*/ 2238755 w 2685906"/>
              <a:gd name="connsiteY145" fmla="*/ 110532 h 1366576"/>
              <a:gd name="connsiteX146" fmla="*/ 2208610 w 2685906"/>
              <a:gd name="connsiteY146" fmla="*/ 100484 h 1366576"/>
              <a:gd name="connsiteX147" fmla="*/ 2193537 w 2685906"/>
              <a:gd name="connsiteY147" fmla="*/ 90435 h 1366576"/>
              <a:gd name="connsiteX148" fmla="*/ 2173441 w 2685906"/>
              <a:gd name="connsiteY148" fmla="*/ 85411 h 1366576"/>
              <a:gd name="connsiteX149" fmla="*/ 2143295 w 2685906"/>
              <a:gd name="connsiteY149" fmla="*/ 75363 h 1366576"/>
              <a:gd name="connsiteX150" fmla="*/ 2113150 w 2685906"/>
              <a:gd name="connsiteY150" fmla="*/ 65314 h 1366576"/>
              <a:gd name="connsiteX151" fmla="*/ 2098078 w 2685906"/>
              <a:gd name="connsiteY151" fmla="*/ 60290 h 1366576"/>
              <a:gd name="connsiteX152" fmla="*/ 2062909 w 2685906"/>
              <a:gd name="connsiteY152" fmla="*/ 55266 h 1366576"/>
              <a:gd name="connsiteX153" fmla="*/ 2027739 w 2685906"/>
              <a:gd name="connsiteY153" fmla="*/ 45218 h 1366576"/>
              <a:gd name="connsiteX154" fmla="*/ 2002619 w 2685906"/>
              <a:gd name="connsiteY154" fmla="*/ 40193 h 1366576"/>
              <a:gd name="connsiteX155" fmla="*/ 1907159 w 2685906"/>
              <a:gd name="connsiteY155" fmla="*/ 30145 h 1366576"/>
              <a:gd name="connsiteX156" fmla="*/ 1791603 w 2685906"/>
              <a:gd name="connsiteY156" fmla="*/ 20097 h 1366576"/>
              <a:gd name="connsiteX157" fmla="*/ 1761458 w 2685906"/>
              <a:gd name="connsiteY157" fmla="*/ 15073 h 1366576"/>
              <a:gd name="connsiteX158" fmla="*/ 1716241 w 2685906"/>
              <a:gd name="connsiteY158" fmla="*/ 10048 h 1366576"/>
              <a:gd name="connsiteX159" fmla="*/ 1686095 w 2685906"/>
              <a:gd name="connsiteY159" fmla="*/ 5024 h 1366576"/>
              <a:gd name="connsiteX160" fmla="*/ 1650926 w 2685906"/>
              <a:gd name="connsiteY160" fmla="*/ 0 h 1366576"/>
              <a:gd name="connsiteX161" fmla="*/ 1585612 w 2685906"/>
              <a:gd name="connsiteY161" fmla="*/ 0 h 1366576"/>
              <a:gd name="connsiteX162" fmla="*/ 1570539 w 2685906"/>
              <a:gd name="connsiteY162" fmla="*/ 5024 h 1366576"/>
              <a:gd name="connsiteX163" fmla="*/ 1500201 w 2685906"/>
              <a:gd name="connsiteY163" fmla="*/ 0 h 1366576"/>
              <a:gd name="connsiteX164" fmla="*/ 1465032 w 2685906"/>
              <a:gd name="connsiteY164" fmla="*/ 0 h 1366576"/>
              <a:gd name="connsiteX165" fmla="*/ 1394693 w 2685906"/>
              <a:gd name="connsiteY165" fmla="*/ 5024 h 1366576"/>
              <a:gd name="connsiteX166" fmla="*/ 1203775 w 2685906"/>
              <a:gd name="connsiteY166" fmla="*/ 10048 h 1366576"/>
              <a:gd name="connsiteX167" fmla="*/ 1163581 w 2685906"/>
              <a:gd name="connsiteY167" fmla="*/ 15073 h 1366576"/>
              <a:gd name="connsiteX168" fmla="*/ 1012856 w 2685906"/>
              <a:gd name="connsiteY168" fmla="*/ 35169 h 1366576"/>
              <a:gd name="connsiteX169" fmla="*/ 962614 w 2685906"/>
              <a:gd name="connsiteY169" fmla="*/ 45218 h 1366576"/>
              <a:gd name="connsiteX170" fmla="*/ 917397 w 2685906"/>
              <a:gd name="connsiteY170" fmla="*/ 55266 h 1366576"/>
              <a:gd name="connsiteX171" fmla="*/ 887251 w 2685906"/>
              <a:gd name="connsiteY171" fmla="*/ 60290 h 1366576"/>
              <a:gd name="connsiteX172" fmla="*/ 852082 w 2685906"/>
              <a:gd name="connsiteY172" fmla="*/ 65314 h 1366576"/>
              <a:gd name="connsiteX173" fmla="*/ 811889 w 2685906"/>
              <a:gd name="connsiteY173" fmla="*/ 75363 h 1366576"/>
              <a:gd name="connsiteX174" fmla="*/ 786768 w 2685906"/>
              <a:gd name="connsiteY174" fmla="*/ 80387 h 1366576"/>
              <a:gd name="connsiteX175" fmla="*/ 756623 w 2685906"/>
              <a:gd name="connsiteY175" fmla="*/ 90435 h 1366576"/>
              <a:gd name="connsiteX176" fmla="*/ 676236 w 2685906"/>
              <a:gd name="connsiteY176" fmla="*/ 100484 h 1366576"/>
              <a:gd name="connsiteX177" fmla="*/ 646091 w 2685906"/>
              <a:gd name="connsiteY177" fmla="*/ 110532 h 1366576"/>
              <a:gd name="connsiteX178" fmla="*/ 610922 w 2685906"/>
              <a:gd name="connsiteY178" fmla="*/ 120580 h 1366576"/>
              <a:gd name="connsiteX179" fmla="*/ 575753 w 2685906"/>
              <a:gd name="connsiteY179" fmla="*/ 125604 h 1366576"/>
              <a:gd name="connsiteX180" fmla="*/ 560680 w 2685906"/>
              <a:gd name="connsiteY180" fmla="*/ 130629 h 1366576"/>
              <a:gd name="connsiteX181" fmla="*/ 515462 w 2685906"/>
              <a:gd name="connsiteY181" fmla="*/ 140677 h 1366576"/>
              <a:gd name="connsiteX182" fmla="*/ 485317 w 2685906"/>
              <a:gd name="connsiteY182" fmla="*/ 150725 h 1366576"/>
              <a:gd name="connsiteX183" fmla="*/ 445124 w 2685906"/>
              <a:gd name="connsiteY183" fmla="*/ 160774 h 1366576"/>
              <a:gd name="connsiteX184" fmla="*/ 394882 w 2685906"/>
              <a:gd name="connsiteY184" fmla="*/ 175846 h 1366576"/>
              <a:gd name="connsiteX185" fmla="*/ 379810 w 2685906"/>
              <a:gd name="connsiteY185" fmla="*/ 180870 h 1366576"/>
              <a:gd name="connsiteX186" fmla="*/ 354689 w 2685906"/>
              <a:gd name="connsiteY186" fmla="*/ 185895 h 1366576"/>
              <a:gd name="connsiteX187" fmla="*/ 339616 w 2685906"/>
              <a:gd name="connsiteY187" fmla="*/ 190919 h 1366576"/>
              <a:gd name="connsiteX188" fmla="*/ 289375 w 2685906"/>
              <a:gd name="connsiteY188" fmla="*/ 205991 h 1366576"/>
              <a:gd name="connsiteX189" fmla="*/ 259230 w 2685906"/>
              <a:gd name="connsiteY189" fmla="*/ 216040 h 1366576"/>
              <a:gd name="connsiteX190" fmla="*/ 244157 w 2685906"/>
              <a:gd name="connsiteY190" fmla="*/ 226088 h 1366576"/>
              <a:gd name="connsiteX191" fmla="*/ 219036 w 2685906"/>
              <a:gd name="connsiteY191" fmla="*/ 231112 h 1366576"/>
              <a:gd name="connsiteX192" fmla="*/ 198939 w 2685906"/>
              <a:gd name="connsiteY192" fmla="*/ 236136 h 1366576"/>
              <a:gd name="connsiteX193" fmla="*/ 178843 w 2685906"/>
              <a:gd name="connsiteY193" fmla="*/ 246185 h 1366576"/>
              <a:gd name="connsiteX194" fmla="*/ 148698 w 2685906"/>
              <a:gd name="connsiteY194" fmla="*/ 256233 h 1366576"/>
              <a:gd name="connsiteX195" fmla="*/ 133625 w 2685906"/>
              <a:gd name="connsiteY195" fmla="*/ 261257 h 1366576"/>
              <a:gd name="connsiteX196" fmla="*/ 113528 w 2685906"/>
              <a:gd name="connsiteY196" fmla="*/ 266281 h 1366576"/>
              <a:gd name="connsiteX197" fmla="*/ 83383 w 2685906"/>
              <a:gd name="connsiteY197" fmla="*/ 276330 h 1366576"/>
              <a:gd name="connsiteX198" fmla="*/ 53238 w 2685906"/>
              <a:gd name="connsiteY198" fmla="*/ 286378 h 1366576"/>
              <a:gd name="connsiteX199" fmla="*/ 38166 w 2685906"/>
              <a:gd name="connsiteY199" fmla="*/ 291402 h 1366576"/>
              <a:gd name="connsiteX200" fmla="*/ 23093 w 2685906"/>
              <a:gd name="connsiteY200" fmla="*/ 301451 h 1366576"/>
              <a:gd name="connsiteX201" fmla="*/ 18069 w 2685906"/>
              <a:gd name="connsiteY201" fmla="*/ 316523 h 136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</a:cxnLst>
            <a:rect l="l" t="t" r="r" b="b"/>
            <a:pathLst>
              <a:path w="2685906" h="1366576">
                <a:moveTo>
                  <a:pt x="18069" y="316523"/>
                </a:moveTo>
                <a:cubicBezTo>
                  <a:pt x="23930" y="323222"/>
                  <a:pt x="9813" y="311364"/>
                  <a:pt x="58262" y="341644"/>
                </a:cubicBezTo>
                <a:cubicBezTo>
                  <a:pt x="63383" y="344844"/>
                  <a:pt x="67817" y="349240"/>
                  <a:pt x="73335" y="351692"/>
                </a:cubicBezTo>
                <a:cubicBezTo>
                  <a:pt x="83014" y="355994"/>
                  <a:pt x="103480" y="361741"/>
                  <a:pt x="103480" y="361741"/>
                </a:cubicBezTo>
                <a:cubicBezTo>
                  <a:pt x="141816" y="400075"/>
                  <a:pt x="97265" y="360019"/>
                  <a:pt x="133625" y="381837"/>
                </a:cubicBezTo>
                <a:cubicBezTo>
                  <a:pt x="137687" y="384274"/>
                  <a:pt x="139611" y="389449"/>
                  <a:pt x="143673" y="391886"/>
                </a:cubicBezTo>
                <a:cubicBezTo>
                  <a:pt x="148214" y="394611"/>
                  <a:pt x="154009" y="394542"/>
                  <a:pt x="158746" y="396910"/>
                </a:cubicBezTo>
                <a:cubicBezTo>
                  <a:pt x="164147" y="399610"/>
                  <a:pt x="168576" y="403962"/>
                  <a:pt x="173819" y="406958"/>
                </a:cubicBezTo>
                <a:cubicBezTo>
                  <a:pt x="180322" y="410674"/>
                  <a:pt x="187493" y="413154"/>
                  <a:pt x="193915" y="417007"/>
                </a:cubicBezTo>
                <a:cubicBezTo>
                  <a:pt x="204270" y="423220"/>
                  <a:pt x="215521" y="428564"/>
                  <a:pt x="224060" y="437103"/>
                </a:cubicBezTo>
                <a:cubicBezTo>
                  <a:pt x="227410" y="440453"/>
                  <a:pt x="230047" y="444715"/>
                  <a:pt x="234109" y="447152"/>
                </a:cubicBezTo>
                <a:cubicBezTo>
                  <a:pt x="238650" y="449877"/>
                  <a:pt x="244157" y="450501"/>
                  <a:pt x="249181" y="452176"/>
                </a:cubicBezTo>
                <a:cubicBezTo>
                  <a:pt x="258525" y="461520"/>
                  <a:pt x="261630" y="465937"/>
                  <a:pt x="274302" y="472273"/>
                </a:cubicBezTo>
                <a:cubicBezTo>
                  <a:pt x="279039" y="474642"/>
                  <a:pt x="284351" y="475622"/>
                  <a:pt x="289375" y="477297"/>
                </a:cubicBezTo>
                <a:cubicBezTo>
                  <a:pt x="299423" y="483996"/>
                  <a:pt x="310981" y="488853"/>
                  <a:pt x="319520" y="497393"/>
                </a:cubicBezTo>
                <a:cubicBezTo>
                  <a:pt x="322869" y="500743"/>
                  <a:pt x="325506" y="505005"/>
                  <a:pt x="329568" y="507442"/>
                </a:cubicBezTo>
                <a:cubicBezTo>
                  <a:pt x="334109" y="510167"/>
                  <a:pt x="339617" y="510791"/>
                  <a:pt x="344641" y="512466"/>
                </a:cubicBezTo>
                <a:lnTo>
                  <a:pt x="374786" y="532563"/>
                </a:lnTo>
                <a:cubicBezTo>
                  <a:pt x="379810" y="535912"/>
                  <a:pt x="384457" y="539911"/>
                  <a:pt x="389858" y="542611"/>
                </a:cubicBezTo>
                <a:cubicBezTo>
                  <a:pt x="403618" y="549491"/>
                  <a:pt x="413187" y="553236"/>
                  <a:pt x="425027" y="562708"/>
                </a:cubicBezTo>
                <a:cubicBezTo>
                  <a:pt x="428726" y="565667"/>
                  <a:pt x="431377" y="569797"/>
                  <a:pt x="435076" y="572756"/>
                </a:cubicBezTo>
                <a:cubicBezTo>
                  <a:pt x="439791" y="576528"/>
                  <a:pt x="445433" y="579032"/>
                  <a:pt x="450148" y="582804"/>
                </a:cubicBezTo>
                <a:cubicBezTo>
                  <a:pt x="453847" y="585763"/>
                  <a:pt x="455960" y="590734"/>
                  <a:pt x="460197" y="592853"/>
                </a:cubicBezTo>
                <a:cubicBezTo>
                  <a:pt x="469671" y="597590"/>
                  <a:pt x="490342" y="602901"/>
                  <a:pt x="490342" y="602901"/>
                </a:cubicBezTo>
                <a:cubicBezTo>
                  <a:pt x="519305" y="622212"/>
                  <a:pt x="491367" y="605494"/>
                  <a:pt x="520487" y="617974"/>
                </a:cubicBezTo>
                <a:cubicBezTo>
                  <a:pt x="563946" y="636599"/>
                  <a:pt x="520307" y="621264"/>
                  <a:pt x="555656" y="633046"/>
                </a:cubicBezTo>
                <a:cubicBezTo>
                  <a:pt x="598840" y="661838"/>
                  <a:pt x="544208" y="627323"/>
                  <a:pt x="585801" y="648119"/>
                </a:cubicBezTo>
                <a:cubicBezTo>
                  <a:pt x="624759" y="667598"/>
                  <a:pt x="578059" y="650563"/>
                  <a:pt x="615946" y="663191"/>
                </a:cubicBezTo>
                <a:lnTo>
                  <a:pt x="646091" y="683288"/>
                </a:lnTo>
                <a:cubicBezTo>
                  <a:pt x="651115" y="686637"/>
                  <a:pt x="655436" y="691426"/>
                  <a:pt x="661164" y="693336"/>
                </a:cubicBezTo>
                <a:cubicBezTo>
                  <a:pt x="666188" y="695011"/>
                  <a:pt x="671499" y="695993"/>
                  <a:pt x="676236" y="698361"/>
                </a:cubicBezTo>
                <a:cubicBezTo>
                  <a:pt x="681637" y="701062"/>
                  <a:pt x="685791" y="705957"/>
                  <a:pt x="691309" y="708409"/>
                </a:cubicBezTo>
                <a:cubicBezTo>
                  <a:pt x="700988" y="712711"/>
                  <a:pt x="721454" y="718457"/>
                  <a:pt x="721454" y="718457"/>
                </a:cubicBezTo>
                <a:cubicBezTo>
                  <a:pt x="756005" y="741492"/>
                  <a:pt x="740142" y="734735"/>
                  <a:pt x="766671" y="743578"/>
                </a:cubicBezTo>
                <a:cubicBezTo>
                  <a:pt x="815059" y="791966"/>
                  <a:pt x="763575" y="743110"/>
                  <a:pt x="801841" y="773723"/>
                </a:cubicBezTo>
                <a:cubicBezTo>
                  <a:pt x="805540" y="776682"/>
                  <a:pt x="807652" y="781654"/>
                  <a:pt x="811889" y="783772"/>
                </a:cubicBezTo>
                <a:cubicBezTo>
                  <a:pt x="821363" y="788509"/>
                  <a:pt x="831986" y="790471"/>
                  <a:pt x="842034" y="793820"/>
                </a:cubicBezTo>
                <a:lnTo>
                  <a:pt x="857106" y="798844"/>
                </a:lnTo>
                <a:cubicBezTo>
                  <a:pt x="882568" y="824304"/>
                  <a:pt x="849616" y="794350"/>
                  <a:pt x="882227" y="813917"/>
                </a:cubicBezTo>
                <a:cubicBezTo>
                  <a:pt x="916704" y="834604"/>
                  <a:pt x="864658" y="814759"/>
                  <a:pt x="907348" y="828989"/>
                </a:cubicBezTo>
                <a:cubicBezTo>
                  <a:pt x="938645" y="860283"/>
                  <a:pt x="893334" y="817972"/>
                  <a:pt x="932469" y="844062"/>
                </a:cubicBezTo>
                <a:cubicBezTo>
                  <a:pt x="938381" y="848003"/>
                  <a:pt x="941933" y="854772"/>
                  <a:pt x="947542" y="859134"/>
                </a:cubicBezTo>
                <a:cubicBezTo>
                  <a:pt x="973457" y="879290"/>
                  <a:pt x="970017" y="876674"/>
                  <a:pt x="992759" y="884255"/>
                </a:cubicBezTo>
                <a:cubicBezTo>
                  <a:pt x="1012386" y="903880"/>
                  <a:pt x="991793" y="886284"/>
                  <a:pt x="1017880" y="899328"/>
                </a:cubicBezTo>
                <a:cubicBezTo>
                  <a:pt x="1056830" y="918804"/>
                  <a:pt x="1010149" y="901775"/>
                  <a:pt x="1048025" y="914400"/>
                </a:cubicBezTo>
                <a:cubicBezTo>
                  <a:pt x="1086351" y="952726"/>
                  <a:pt x="1041817" y="912686"/>
                  <a:pt x="1078170" y="934497"/>
                </a:cubicBezTo>
                <a:cubicBezTo>
                  <a:pt x="1082232" y="936934"/>
                  <a:pt x="1084429" y="941703"/>
                  <a:pt x="1088219" y="944545"/>
                </a:cubicBezTo>
                <a:cubicBezTo>
                  <a:pt x="1097880" y="951791"/>
                  <a:pt x="1108316" y="957943"/>
                  <a:pt x="1118364" y="964642"/>
                </a:cubicBezTo>
                <a:cubicBezTo>
                  <a:pt x="1123388" y="967991"/>
                  <a:pt x="1127708" y="972781"/>
                  <a:pt x="1133436" y="974690"/>
                </a:cubicBezTo>
                <a:lnTo>
                  <a:pt x="1148509" y="979714"/>
                </a:lnTo>
                <a:cubicBezTo>
                  <a:pt x="1157856" y="989062"/>
                  <a:pt x="1160951" y="993472"/>
                  <a:pt x="1173630" y="999811"/>
                </a:cubicBezTo>
                <a:cubicBezTo>
                  <a:pt x="1178367" y="1002179"/>
                  <a:pt x="1183678" y="1003160"/>
                  <a:pt x="1188702" y="1004835"/>
                </a:cubicBezTo>
                <a:cubicBezTo>
                  <a:pt x="1206239" y="1022374"/>
                  <a:pt x="1194256" y="1013386"/>
                  <a:pt x="1228895" y="1024932"/>
                </a:cubicBezTo>
                <a:lnTo>
                  <a:pt x="1228895" y="1024932"/>
                </a:lnTo>
                <a:cubicBezTo>
                  <a:pt x="1248375" y="1037918"/>
                  <a:pt x="1238239" y="1033071"/>
                  <a:pt x="1259041" y="1040004"/>
                </a:cubicBezTo>
                <a:cubicBezTo>
                  <a:pt x="1269089" y="1046703"/>
                  <a:pt x="1280647" y="1051561"/>
                  <a:pt x="1289186" y="1060101"/>
                </a:cubicBezTo>
                <a:cubicBezTo>
                  <a:pt x="1292535" y="1063451"/>
                  <a:pt x="1295535" y="1067191"/>
                  <a:pt x="1299234" y="1070150"/>
                </a:cubicBezTo>
                <a:cubicBezTo>
                  <a:pt x="1303949" y="1073922"/>
                  <a:pt x="1309722" y="1076268"/>
                  <a:pt x="1314306" y="1080198"/>
                </a:cubicBezTo>
                <a:cubicBezTo>
                  <a:pt x="1344650" y="1106207"/>
                  <a:pt x="1321781" y="1096088"/>
                  <a:pt x="1349476" y="1105319"/>
                </a:cubicBezTo>
                <a:cubicBezTo>
                  <a:pt x="1354500" y="1108668"/>
                  <a:pt x="1359833" y="1111595"/>
                  <a:pt x="1364548" y="1115367"/>
                </a:cubicBezTo>
                <a:cubicBezTo>
                  <a:pt x="1368247" y="1118326"/>
                  <a:pt x="1370807" y="1122573"/>
                  <a:pt x="1374597" y="1125415"/>
                </a:cubicBezTo>
                <a:cubicBezTo>
                  <a:pt x="1384258" y="1132661"/>
                  <a:pt x="1396203" y="1136972"/>
                  <a:pt x="1404742" y="1145512"/>
                </a:cubicBezTo>
                <a:cubicBezTo>
                  <a:pt x="1408091" y="1148862"/>
                  <a:pt x="1410553" y="1153443"/>
                  <a:pt x="1414790" y="1155561"/>
                </a:cubicBezTo>
                <a:cubicBezTo>
                  <a:pt x="1424264" y="1160298"/>
                  <a:pt x="1434887" y="1162260"/>
                  <a:pt x="1444935" y="1165609"/>
                </a:cubicBezTo>
                <a:lnTo>
                  <a:pt x="1460008" y="1170633"/>
                </a:lnTo>
                <a:lnTo>
                  <a:pt x="1505225" y="1200778"/>
                </a:lnTo>
                <a:cubicBezTo>
                  <a:pt x="1510249" y="1204127"/>
                  <a:pt x="1514570" y="1208916"/>
                  <a:pt x="1520298" y="1210826"/>
                </a:cubicBezTo>
                <a:cubicBezTo>
                  <a:pt x="1525322" y="1212501"/>
                  <a:pt x="1530633" y="1213483"/>
                  <a:pt x="1535370" y="1215851"/>
                </a:cubicBezTo>
                <a:cubicBezTo>
                  <a:pt x="1574320" y="1235327"/>
                  <a:pt x="1527639" y="1218298"/>
                  <a:pt x="1565515" y="1230923"/>
                </a:cubicBezTo>
                <a:cubicBezTo>
                  <a:pt x="1575563" y="1237622"/>
                  <a:pt x="1587120" y="1242481"/>
                  <a:pt x="1595660" y="1251020"/>
                </a:cubicBezTo>
                <a:cubicBezTo>
                  <a:pt x="1599010" y="1254369"/>
                  <a:pt x="1601647" y="1258631"/>
                  <a:pt x="1605709" y="1261068"/>
                </a:cubicBezTo>
                <a:cubicBezTo>
                  <a:pt x="1610250" y="1263793"/>
                  <a:pt x="1615757" y="1264417"/>
                  <a:pt x="1620781" y="1266092"/>
                </a:cubicBezTo>
                <a:cubicBezTo>
                  <a:pt x="1640408" y="1285719"/>
                  <a:pt x="1619815" y="1268122"/>
                  <a:pt x="1645902" y="1281165"/>
                </a:cubicBezTo>
                <a:cubicBezTo>
                  <a:pt x="1684860" y="1300643"/>
                  <a:pt x="1638164" y="1283609"/>
                  <a:pt x="1676047" y="1296237"/>
                </a:cubicBezTo>
                <a:cubicBezTo>
                  <a:pt x="1679396" y="1299587"/>
                  <a:pt x="1682033" y="1303849"/>
                  <a:pt x="1686095" y="1306286"/>
                </a:cubicBezTo>
                <a:cubicBezTo>
                  <a:pt x="1723242" y="1328575"/>
                  <a:pt x="1678125" y="1290865"/>
                  <a:pt x="1716241" y="1321358"/>
                </a:cubicBezTo>
                <a:cubicBezTo>
                  <a:pt x="1719940" y="1324317"/>
                  <a:pt x="1722499" y="1328565"/>
                  <a:pt x="1726289" y="1331407"/>
                </a:cubicBezTo>
                <a:cubicBezTo>
                  <a:pt x="1735950" y="1338653"/>
                  <a:pt x="1747895" y="1342963"/>
                  <a:pt x="1756434" y="1351503"/>
                </a:cubicBezTo>
                <a:cubicBezTo>
                  <a:pt x="1770227" y="1365297"/>
                  <a:pt x="1761988" y="1360054"/>
                  <a:pt x="1781555" y="1366576"/>
                </a:cubicBezTo>
                <a:cubicBezTo>
                  <a:pt x="1796625" y="1364064"/>
                  <a:pt x="1828573" y="1360351"/>
                  <a:pt x="1841845" y="1351503"/>
                </a:cubicBezTo>
                <a:cubicBezTo>
                  <a:pt x="1861324" y="1338517"/>
                  <a:pt x="1851189" y="1343364"/>
                  <a:pt x="1871990" y="1336431"/>
                </a:cubicBezTo>
                <a:cubicBezTo>
                  <a:pt x="1906542" y="1313396"/>
                  <a:pt x="1890678" y="1320153"/>
                  <a:pt x="1917208" y="1311310"/>
                </a:cubicBezTo>
                <a:cubicBezTo>
                  <a:pt x="1922232" y="1307961"/>
                  <a:pt x="1927565" y="1305034"/>
                  <a:pt x="1932280" y="1301262"/>
                </a:cubicBezTo>
                <a:cubicBezTo>
                  <a:pt x="1935979" y="1298303"/>
                  <a:pt x="1938091" y="1293331"/>
                  <a:pt x="1942328" y="1291213"/>
                </a:cubicBezTo>
                <a:cubicBezTo>
                  <a:pt x="1951802" y="1286476"/>
                  <a:pt x="1962425" y="1284514"/>
                  <a:pt x="1972473" y="1281165"/>
                </a:cubicBezTo>
                <a:lnTo>
                  <a:pt x="1987546" y="1276141"/>
                </a:lnTo>
                <a:cubicBezTo>
                  <a:pt x="1990895" y="1272791"/>
                  <a:pt x="1993357" y="1268210"/>
                  <a:pt x="1997594" y="1266092"/>
                </a:cubicBezTo>
                <a:cubicBezTo>
                  <a:pt x="2007068" y="1261355"/>
                  <a:pt x="2027739" y="1256044"/>
                  <a:pt x="2027739" y="1256044"/>
                </a:cubicBezTo>
                <a:cubicBezTo>
                  <a:pt x="2040103" y="1243680"/>
                  <a:pt x="2047604" y="1233551"/>
                  <a:pt x="2062909" y="1225899"/>
                </a:cubicBezTo>
                <a:cubicBezTo>
                  <a:pt x="2067646" y="1223531"/>
                  <a:pt x="2072957" y="1222550"/>
                  <a:pt x="2077981" y="1220875"/>
                </a:cubicBezTo>
                <a:cubicBezTo>
                  <a:pt x="2097608" y="1201248"/>
                  <a:pt x="2077015" y="1218845"/>
                  <a:pt x="2103102" y="1205802"/>
                </a:cubicBezTo>
                <a:cubicBezTo>
                  <a:pt x="2142060" y="1186324"/>
                  <a:pt x="2095364" y="1203358"/>
                  <a:pt x="2133247" y="1190730"/>
                </a:cubicBezTo>
                <a:cubicBezTo>
                  <a:pt x="2155788" y="1168187"/>
                  <a:pt x="2129021" y="1191960"/>
                  <a:pt x="2158368" y="1175657"/>
                </a:cubicBezTo>
                <a:cubicBezTo>
                  <a:pt x="2210201" y="1146862"/>
                  <a:pt x="2169477" y="1161907"/>
                  <a:pt x="2203586" y="1150536"/>
                </a:cubicBezTo>
                <a:cubicBezTo>
                  <a:pt x="2217636" y="1136485"/>
                  <a:pt x="2238850" y="1111986"/>
                  <a:pt x="2258851" y="1105319"/>
                </a:cubicBezTo>
                <a:lnTo>
                  <a:pt x="2273924" y="1100295"/>
                </a:lnTo>
                <a:cubicBezTo>
                  <a:pt x="2305211" y="1069005"/>
                  <a:pt x="2259918" y="1111306"/>
                  <a:pt x="2299045" y="1085222"/>
                </a:cubicBezTo>
                <a:cubicBezTo>
                  <a:pt x="2304957" y="1081281"/>
                  <a:pt x="2308205" y="1074091"/>
                  <a:pt x="2314117" y="1070150"/>
                </a:cubicBezTo>
                <a:cubicBezTo>
                  <a:pt x="2318524" y="1067212"/>
                  <a:pt x="2324453" y="1067494"/>
                  <a:pt x="2329190" y="1065125"/>
                </a:cubicBezTo>
                <a:cubicBezTo>
                  <a:pt x="2368141" y="1045649"/>
                  <a:pt x="2321455" y="1062679"/>
                  <a:pt x="2359335" y="1050053"/>
                </a:cubicBezTo>
                <a:cubicBezTo>
                  <a:pt x="2362684" y="1046703"/>
                  <a:pt x="2365321" y="1042441"/>
                  <a:pt x="2369383" y="1040004"/>
                </a:cubicBezTo>
                <a:cubicBezTo>
                  <a:pt x="2373924" y="1037279"/>
                  <a:pt x="2380320" y="1038288"/>
                  <a:pt x="2384456" y="1034980"/>
                </a:cubicBezTo>
                <a:cubicBezTo>
                  <a:pt x="2389171" y="1031208"/>
                  <a:pt x="2390732" y="1024623"/>
                  <a:pt x="2394504" y="1019908"/>
                </a:cubicBezTo>
                <a:cubicBezTo>
                  <a:pt x="2397463" y="1016209"/>
                  <a:pt x="2401203" y="1013209"/>
                  <a:pt x="2404553" y="1009859"/>
                </a:cubicBezTo>
                <a:cubicBezTo>
                  <a:pt x="2406228" y="1004835"/>
                  <a:pt x="2406400" y="999024"/>
                  <a:pt x="2409577" y="994787"/>
                </a:cubicBezTo>
                <a:cubicBezTo>
                  <a:pt x="2439814" y="954472"/>
                  <a:pt x="2424413" y="981805"/>
                  <a:pt x="2449770" y="959618"/>
                </a:cubicBezTo>
                <a:cubicBezTo>
                  <a:pt x="2449807" y="959586"/>
                  <a:pt x="2477891" y="931496"/>
                  <a:pt x="2484939" y="924448"/>
                </a:cubicBezTo>
                <a:cubicBezTo>
                  <a:pt x="2488289" y="921098"/>
                  <a:pt x="2491047" y="917028"/>
                  <a:pt x="2494988" y="914400"/>
                </a:cubicBezTo>
                <a:cubicBezTo>
                  <a:pt x="2500012" y="911051"/>
                  <a:pt x="2505516" y="908328"/>
                  <a:pt x="2510060" y="904352"/>
                </a:cubicBezTo>
                <a:cubicBezTo>
                  <a:pt x="2518972" y="896554"/>
                  <a:pt x="2526807" y="887605"/>
                  <a:pt x="2535181" y="879231"/>
                </a:cubicBezTo>
                <a:cubicBezTo>
                  <a:pt x="2547086" y="867326"/>
                  <a:pt x="2559642" y="856089"/>
                  <a:pt x="2565326" y="839037"/>
                </a:cubicBezTo>
                <a:cubicBezTo>
                  <a:pt x="2572260" y="818236"/>
                  <a:pt x="2567412" y="828371"/>
                  <a:pt x="2580399" y="808892"/>
                </a:cubicBezTo>
                <a:cubicBezTo>
                  <a:pt x="2593027" y="771009"/>
                  <a:pt x="2575993" y="817705"/>
                  <a:pt x="2595471" y="778747"/>
                </a:cubicBezTo>
                <a:cubicBezTo>
                  <a:pt x="2608514" y="752660"/>
                  <a:pt x="2590917" y="773253"/>
                  <a:pt x="2610544" y="753626"/>
                </a:cubicBezTo>
                <a:cubicBezTo>
                  <a:pt x="2612219" y="748602"/>
                  <a:pt x="2612996" y="743183"/>
                  <a:pt x="2615568" y="738554"/>
                </a:cubicBezTo>
                <a:cubicBezTo>
                  <a:pt x="2621433" y="727997"/>
                  <a:pt x="2635665" y="708409"/>
                  <a:pt x="2635665" y="708409"/>
                </a:cubicBezTo>
                <a:cubicBezTo>
                  <a:pt x="2653983" y="653450"/>
                  <a:pt x="2624771" y="736686"/>
                  <a:pt x="2650737" y="678264"/>
                </a:cubicBezTo>
                <a:cubicBezTo>
                  <a:pt x="2661671" y="653664"/>
                  <a:pt x="2659064" y="650509"/>
                  <a:pt x="2665810" y="628022"/>
                </a:cubicBezTo>
                <a:cubicBezTo>
                  <a:pt x="2668853" y="617877"/>
                  <a:pt x="2672509" y="607925"/>
                  <a:pt x="2675858" y="597877"/>
                </a:cubicBezTo>
                <a:cubicBezTo>
                  <a:pt x="2677533" y="592853"/>
                  <a:pt x="2680011" y="588028"/>
                  <a:pt x="2680882" y="582804"/>
                </a:cubicBezTo>
                <a:lnTo>
                  <a:pt x="2685906" y="552659"/>
                </a:lnTo>
                <a:cubicBezTo>
                  <a:pt x="2675588" y="521706"/>
                  <a:pt x="2685094" y="553220"/>
                  <a:pt x="2675858" y="502418"/>
                </a:cubicBezTo>
                <a:cubicBezTo>
                  <a:pt x="2674623" y="495624"/>
                  <a:pt x="2672188" y="489092"/>
                  <a:pt x="2670834" y="482321"/>
                </a:cubicBezTo>
                <a:cubicBezTo>
                  <a:pt x="2668836" y="472332"/>
                  <a:pt x="2667808" y="462165"/>
                  <a:pt x="2665810" y="452176"/>
                </a:cubicBezTo>
                <a:cubicBezTo>
                  <a:pt x="2662013" y="433189"/>
                  <a:pt x="2657148" y="421165"/>
                  <a:pt x="2650737" y="401934"/>
                </a:cubicBezTo>
                <a:lnTo>
                  <a:pt x="2645713" y="386862"/>
                </a:lnTo>
                <a:cubicBezTo>
                  <a:pt x="2644038" y="381838"/>
                  <a:pt x="2643627" y="376196"/>
                  <a:pt x="2640689" y="371789"/>
                </a:cubicBezTo>
                <a:cubicBezTo>
                  <a:pt x="2637340" y="366765"/>
                  <a:pt x="2633341" y="362118"/>
                  <a:pt x="2630641" y="356717"/>
                </a:cubicBezTo>
                <a:cubicBezTo>
                  <a:pt x="2628272" y="351980"/>
                  <a:pt x="2627985" y="346381"/>
                  <a:pt x="2625616" y="341644"/>
                </a:cubicBezTo>
                <a:cubicBezTo>
                  <a:pt x="2621116" y="332644"/>
                  <a:pt x="2602888" y="308947"/>
                  <a:pt x="2595471" y="306475"/>
                </a:cubicBezTo>
                <a:lnTo>
                  <a:pt x="2580399" y="301451"/>
                </a:lnTo>
                <a:cubicBezTo>
                  <a:pt x="2577049" y="298101"/>
                  <a:pt x="2573309" y="295101"/>
                  <a:pt x="2570350" y="291402"/>
                </a:cubicBezTo>
                <a:cubicBezTo>
                  <a:pt x="2564033" y="283505"/>
                  <a:pt x="2559583" y="271879"/>
                  <a:pt x="2550254" y="266281"/>
                </a:cubicBezTo>
                <a:cubicBezTo>
                  <a:pt x="2545713" y="263556"/>
                  <a:pt x="2540205" y="262932"/>
                  <a:pt x="2535181" y="261257"/>
                </a:cubicBezTo>
                <a:cubicBezTo>
                  <a:pt x="2491979" y="232456"/>
                  <a:pt x="2546645" y="266990"/>
                  <a:pt x="2505036" y="246185"/>
                </a:cubicBezTo>
                <a:cubicBezTo>
                  <a:pt x="2484424" y="235879"/>
                  <a:pt x="2495488" y="238546"/>
                  <a:pt x="2479915" y="226088"/>
                </a:cubicBezTo>
                <a:cubicBezTo>
                  <a:pt x="2455918" y="206891"/>
                  <a:pt x="2474534" y="223398"/>
                  <a:pt x="2449770" y="211015"/>
                </a:cubicBezTo>
                <a:cubicBezTo>
                  <a:pt x="2444369" y="208315"/>
                  <a:pt x="2440216" y="203419"/>
                  <a:pt x="2434698" y="200967"/>
                </a:cubicBezTo>
                <a:cubicBezTo>
                  <a:pt x="2425019" y="196665"/>
                  <a:pt x="2404553" y="190919"/>
                  <a:pt x="2404553" y="190919"/>
                </a:cubicBezTo>
                <a:cubicBezTo>
                  <a:pt x="2384926" y="171292"/>
                  <a:pt x="2405519" y="188889"/>
                  <a:pt x="2379432" y="175846"/>
                </a:cubicBezTo>
                <a:cubicBezTo>
                  <a:pt x="2340474" y="156368"/>
                  <a:pt x="2387170" y="173402"/>
                  <a:pt x="2349287" y="160774"/>
                </a:cubicBezTo>
                <a:cubicBezTo>
                  <a:pt x="2339239" y="154075"/>
                  <a:pt x="2330599" y="144496"/>
                  <a:pt x="2319142" y="140677"/>
                </a:cubicBezTo>
                <a:lnTo>
                  <a:pt x="2288997" y="130629"/>
                </a:lnTo>
                <a:cubicBezTo>
                  <a:pt x="2283973" y="128954"/>
                  <a:pt x="2278331" y="128542"/>
                  <a:pt x="2273924" y="125604"/>
                </a:cubicBezTo>
                <a:cubicBezTo>
                  <a:pt x="2268900" y="122255"/>
                  <a:pt x="2264401" y="117935"/>
                  <a:pt x="2258851" y="115556"/>
                </a:cubicBezTo>
                <a:cubicBezTo>
                  <a:pt x="2252504" y="112836"/>
                  <a:pt x="2245369" y="112516"/>
                  <a:pt x="2238755" y="110532"/>
                </a:cubicBezTo>
                <a:cubicBezTo>
                  <a:pt x="2228610" y="107489"/>
                  <a:pt x="2208610" y="100484"/>
                  <a:pt x="2208610" y="100484"/>
                </a:cubicBezTo>
                <a:cubicBezTo>
                  <a:pt x="2203586" y="97134"/>
                  <a:pt x="2199087" y="92814"/>
                  <a:pt x="2193537" y="90435"/>
                </a:cubicBezTo>
                <a:cubicBezTo>
                  <a:pt x="2187190" y="87715"/>
                  <a:pt x="2180055" y="87395"/>
                  <a:pt x="2173441" y="85411"/>
                </a:cubicBezTo>
                <a:cubicBezTo>
                  <a:pt x="2163296" y="82367"/>
                  <a:pt x="2153344" y="78712"/>
                  <a:pt x="2143295" y="75363"/>
                </a:cubicBezTo>
                <a:lnTo>
                  <a:pt x="2113150" y="65314"/>
                </a:lnTo>
                <a:cubicBezTo>
                  <a:pt x="2108126" y="63639"/>
                  <a:pt x="2103321" y="61039"/>
                  <a:pt x="2098078" y="60290"/>
                </a:cubicBezTo>
                <a:cubicBezTo>
                  <a:pt x="2086355" y="58615"/>
                  <a:pt x="2074560" y="57384"/>
                  <a:pt x="2062909" y="55266"/>
                </a:cubicBezTo>
                <a:cubicBezTo>
                  <a:pt x="2028468" y="49004"/>
                  <a:pt x="2056424" y="52390"/>
                  <a:pt x="2027739" y="45218"/>
                </a:cubicBezTo>
                <a:cubicBezTo>
                  <a:pt x="2019455" y="43147"/>
                  <a:pt x="2011020" y="41721"/>
                  <a:pt x="2002619" y="40193"/>
                </a:cubicBezTo>
                <a:cubicBezTo>
                  <a:pt x="1958410" y="32155"/>
                  <a:pt x="1966607" y="34718"/>
                  <a:pt x="1907159" y="30145"/>
                </a:cubicBezTo>
                <a:cubicBezTo>
                  <a:pt x="1845768" y="17867"/>
                  <a:pt x="1914127" y="30307"/>
                  <a:pt x="1791603" y="20097"/>
                </a:cubicBezTo>
                <a:cubicBezTo>
                  <a:pt x="1781451" y="19251"/>
                  <a:pt x="1771556" y="16419"/>
                  <a:pt x="1761458" y="15073"/>
                </a:cubicBezTo>
                <a:cubicBezTo>
                  <a:pt x="1746426" y="13069"/>
                  <a:pt x="1731273" y="12052"/>
                  <a:pt x="1716241" y="10048"/>
                </a:cubicBezTo>
                <a:cubicBezTo>
                  <a:pt x="1706143" y="8702"/>
                  <a:pt x="1696164" y="6573"/>
                  <a:pt x="1686095" y="5024"/>
                </a:cubicBezTo>
                <a:cubicBezTo>
                  <a:pt x="1674391" y="3223"/>
                  <a:pt x="1662649" y="1675"/>
                  <a:pt x="1650926" y="0"/>
                </a:cubicBezTo>
                <a:cubicBezTo>
                  <a:pt x="1614647" y="12093"/>
                  <a:pt x="1657776" y="0"/>
                  <a:pt x="1585612" y="0"/>
                </a:cubicBezTo>
                <a:cubicBezTo>
                  <a:pt x="1580316" y="0"/>
                  <a:pt x="1575563" y="3349"/>
                  <a:pt x="1570539" y="5024"/>
                </a:cubicBezTo>
                <a:cubicBezTo>
                  <a:pt x="1547093" y="3349"/>
                  <a:pt x="1523707" y="0"/>
                  <a:pt x="1500201" y="0"/>
                </a:cubicBezTo>
                <a:cubicBezTo>
                  <a:pt x="1456041" y="0"/>
                  <a:pt x="1501169" y="12046"/>
                  <a:pt x="1465032" y="0"/>
                </a:cubicBezTo>
                <a:cubicBezTo>
                  <a:pt x="1422078" y="14318"/>
                  <a:pt x="1445397" y="11362"/>
                  <a:pt x="1394693" y="5024"/>
                </a:cubicBezTo>
                <a:lnTo>
                  <a:pt x="1203775" y="10048"/>
                </a:lnTo>
                <a:cubicBezTo>
                  <a:pt x="1190285" y="10635"/>
                  <a:pt x="1176994" y="13525"/>
                  <a:pt x="1163581" y="15073"/>
                </a:cubicBezTo>
                <a:cubicBezTo>
                  <a:pt x="1132513" y="18658"/>
                  <a:pt x="1049583" y="25988"/>
                  <a:pt x="1012856" y="35169"/>
                </a:cubicBezTo>
                <a:cubicBezTo>
                  <a:pt x="966176" y="46839"/>
                  <a:pt x="1024208" y="32898"/>
                  <a:pt x="962614" y="45218"/>
                </a:cubicBezTo>
                <a:cubicBezTo>
                  <a:pt x="882073" y="61327"/>
                  <a:pt x="1013790" y="37741"/>
                  <a:pt x="917397" y="55266"/>
                </a:cubicBezTo>
                <a:cubicBezTo>
                  <a:pt x="907374" y="57088"/>
                  <a:pt x="897320" y="58741"/>
                  <a:pt x="887251" y="60290"/>
                </a:cubicBezTo>
                <a:cubicBezTo>
                  <a:pt x="875547" y="62091"/>
                  <a:pt x="863694" y="62992"/>
                  <a:pt x="852082" y="65314"/>
                </a:cubicBezTo>
                <a:cubicBezTo>
                  <a:pt x="838540" y="68022"/>
                  <a:pt x="825431" y="72655"/>
                  <a:pt x="811889" y="75363"/>
                </a:cubicBezTo>
                <a:cubicBezTo>
                  <a:pt x="803515" y="77038"/>
                  <a:pt x="795007" y="78140"/>
                  <a:pt x="786768" y="80387"/>
                </a:cubicBezTo>
                <a:cubicBezTo>
                  <a:pt x="776549" y="83174"/>
                  <a:pt x="767133" y="89121"/>
                  <a:pt x="756623" y="90435"/>
                </a:cubicBezTo>
                <a:lnTo>
                  <a:pt x="676236" y="100484"/>
                </a:lnTo>
                <a:lnTo>
                  <a:pt x="646091" y="110532"/>
                </a:lnTo>
                <a:cubicBezTo>
                  <a:pt x="633175" y="114837"/>
                  <a:pt x="624803" y="118056"/>
                  <a:pt x="610922" y="120580"/>
                </a:cubicBezTo>
                <a:cubicBezTo>
                  <a:pt x="599271" y="122698"/>
                  <a:pt x="587476" y="123929"/>
                  <a:pt x="575753" y="125604"/>
                </a:cubicBezTo>
                <a:cubicBezTo>
                  <a:pt x="570729" y="127279"/>
                  <a:pt x="565818" y="129344"/>
                  <a:pt x="560680" y="130629"/>
                </a:cubicBezTo>
                <a:cubicBezTo>
                  <a:pt x="531984" y="137803"/>
                  <a:pt x="541259" y="132938"/>
                  <a:pt x="515462" y="140677"/>
                </a:cubicBezTo>
                <a:cubicBezTo>
                  <a:pt x="505317" y="143720"/>
                  <a:pt x="495593" y="148156"/>
                  <a:pt x="485317" y="150725"/>
                </a:cubicBezTo>
                <a:cubicBezTo>
                  <a:pt x="471919" y="154075"/>
                  <a:pt x="458225" y="156407"/>
                  <a:pt x="445124" y="160774"/>
                </a:cubicBezTo>
                <a:cubicBezTo>
                  <a:pt x="373480" y="184654"/>
                  <a:pt x="448038" y="160659"/>
                  <a:pt x="394882" y="175846"/>
                </a:cubicBezTo>
                <a:cubicBezTo>
                  <a:pt x="389790" y="177301"/>
                  <a:pt x="384948" y="179585"/>
                  <a:pt x="379810" y="180870"/>
                </a:cubicBezTo>
                <a:cubicBezTo>
                  <a:pt x="371525" y="182941"/>
                  <a:pt x="362974" y="183824"/>
                  <a:pt x="354689" y="185895"/>
                </a:cubicBezTo>
                <a:cubicBezTo>
                  <a:pt x="349551" y="187180"/>
                  <a:pt x="344708" y="189464"/>
                  <a:pt x="339616" y="190919"/>
                </a:cubicBezTo>
                <a:cubicBezTo>
                  <a:pt x="286466" y="206104"/>
                  <a:pt x="361012" y="182113"/>
                  <a:pt x="289375" y="205991"/>
                </a:cubicBezTo>
                <a:cubicBezTo>
                  <a:pt x="289370" y="205993"/>
                  <a:pt x="259235" y="216036"/>
                  <a:pt x="259230" y="216040"/>
                </a:cubicBezTo>
                <a:cubicBezTo>
                  <a:pt x="254206" y="219389"/>
                  <a:pt x="249811" y="223968"/>
                  <a:pt x="244157" y="226088"/>
                </a:cubicBezTo>
                <a:cubicBezTo>
                  <a:pt x="236161" y="229086"/>
                  <a:pt x="227372" y="229260"/>
                  <a:pt x="219036" y="231112"/>
                </a:cubicBezTo>
                <a:cubicBezTo>
                  <a:pt x="212295" y="232610"/>
                  <a:pt x="205638" y="234461"/>
                  <a:pt x="198939" y="236136"/>
                </a:cubicBezTo>
                <a:cubicBezTo>
                  <a:pt x="192240" y="239486"/>
                  <a:pt x="185797" y="243403"/>
                  <a:pt x="178843" y="246185"/>
                </a:cubicBezTo>
                <a:cubicBezTo>
                  <a:pt x="169009" y="250119"/>
                  <a:pt x="158746" y="252884"/>
                  <a:pt x="148698" y="256233"/>
                </a:cubicBezTo>
                <a:cubicBezTo>
                  <a:pt x="143674" y="257908"/>
                  <a:pt x="138763" y="259973"/>
                  <a:pt x="133625" y="261257"/>
                </a:cubicBezTo>
                <a:cubicBezTo>
                  <a:pt x="126926" y="262932"/>
                  <a:pt x="120142" y="264297"/>
                  <a:pt x="113528" y="266281"/>
                </a:cubicBezTo>
                <a:cubicBezTo>
                  <a:pt x="103383" y="269325"/>
                  <a:pt x="93431" y="272980"/>
                  <a:pt x="83383" y="276330"/>
                </a:cubicBezTo>
                <a:lnTo>
                  <a:pt x="53238" y="286378"/>
                </a:lnTo>
                <a:lnTo>
                  <a:pt x="38166" y="291402"/>
                </a:lnTo>
                <a:cubicBezTo>
                  <a:pt x="33142" y="294752"/>
                  <a:pt x="28494" y="298750"/>
                  <a:pt x="23093" y="301451"/>
                </a:cubicBezTo>
                <a:cubicBezTo>
                  <a:pt x="0" y="312998"/>
                  <a:pt x="12208" y="309824"/>
                  <a:pt x="18069" y="316523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111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Covering Half-ellipsoids by Ellipsoids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71516"/>
            <a:ext cx="8229600" cy="2019719"/>
          </a:xfrm>
        </p:spPr>
        <p:txBody>
          <a:bodyPr/>
          <a:lstStyle/>
          <a:p>
            <a:r>
              <a:rPr lang="en-US" dirty="0" smtClean="0"/>
              <a:t>Let 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/>
              <a:t> be an ellipsoid centered at </a:t>
            </a:r>
            <a:r>
              <a:rPr lang="en-US" dirty="0" smtClean="0">
                <a:solidFill>
                  <a:srgbClr val="FF0000"/>
                </a:solidFill>
              </a:rPr>
              <a:t>z</a:t>
            </a:r>
            <a:endParaRPr lang="en-US" dirty="0" smtClean="0"/>
          </a:p>
          <a:p>
            <a:r>
              <a:rPr lang="en-US" dirty="0" smtClean="0"/>
              <a:t>Let </a:t>
            </a:r>
            <a:r>
              <a:rPr lang="en-US" dirty="0" smtClean="0">
                <a:solidFill>
                  <a:srgbClr val="7030A0"/>
                </a:solidFill>
                <a:latin typeface="Calibri"/>
              </a:rPr>
              <a:t>H</a:t>
            </a:r>
            <a:r>
              <a:rPr lang="en-US" baseline="-25000" dirty="0" smtClean="0">
                <a:solidFill>
                  <a:srgbClr val="7030A0"/>
                </a:solidFill>
                <a:latin typeface="Calibri"/>
              </a:rPr>
              <a:t>a</a:t>
            </a:r>
            <a:r>
              <a:rPr lang="en-US" dirty="0" smtClean="0"/>
              <a:t> = { x : </a:t>
            </a: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>
                <a:latin typeface="Calibri"/>
              </a:rPr>
              <a:t>x</a:t>
            </a:r>
            <a:r>
              <a:rPr lang="en-US" dirty="0" smtClean="0">
                <a:latin typeface="Calibri"/>
              </a:rPr>
              <a:t> </a:t>
            </a:r>
            <a:r>
              <a:rPr lang="en-US" dirty="0" smtClean="0">
                <a:latin typeface="cmsy10"/>
              </a:rPr>
              <a:t>¸</a:t>
            </a:r>
            <a:r>
              <a:rPr lang="en-US" dirty="0" smtClean="0">
                <a:latin typeface="Calibri"/>
              </a:rPr>
              <a:t> </a:t>
            </a:r>
            <a:r>
              <a:rPr lang="en-US" dirty="0" err="1" smtClean="0">
                <a:latin typeface="Calibri"/>
              </a:rPr>
              <a:t>a</a:t>
            </a:r>
            <a:r>
              <a:rPr lang="en-US" baseline="30000" dirty="0" err="1" smtClean="0">
                <a:latin typeface="Calibri"/>
              </a:rPr>
              <a:t>T</a:t>
            </a:r>
            <a:r>
              <a:rPr lang="en-US" dirty="0" err="1" smtClean="0"/>
              <a:t>z</a:t>
            </a:r>
            <a:r>
              <a:rPr lang="en-US" dirty="0" smtClean="0"/>
              <a:t> }</a:t>
            </a:r>
          </a:p>
          <a:p>
            <a:r>
              <a:rPr lang="en-US" dirty="0" smtClean="0"/>
              <a:t>Find a small ellipsoid </a:t>
            </a:r>
            <a:r>
              <a:rPr lang="en-US" dirty="0" smtClean="0">
                <a:solidFill>
                  <a:srgbClr val="0070C0"/>
                </a:solidFill>
              </a:rPr>
              <a:t>E’</a:t>
            </a:r>
            <a:r>
              <a:rPr lang="en-US" dirty="0" smtClean="0"/>
              <a:t> that covers </a:t>
            </a:r>
            <a:r>
              <a:rPr lang="en-US" dirty="0" err="1" smtClean="0">
                <a:solidFill>
                  <a:srgbClr val="00B050"/>
                </a:solidFill>
                <a:latin typeface="Calibri"/>
              </a:rPr>
              <a:t>E</a:t>
            </a:r>
            <a:r>
              <a:rPr lang="en-US" dirty="0" err="1" smtClean="0">
                <a:solidFill>
                  <a:srgbClr val="00B050"/>
                </a:solidFill>
                <a:latin typeface="cmsy10"/>
              </a:rPr>
              <a:t>Å</a:t>
            </a:r>
            <a:r>
              <a:rPr lang="en-US" dirty="0" err="1" smtClean="0">
                <a:solidFill>
                  <a:srgbClr val="00B050"/>
                </a:solidFill>
                <a:latin typeface="Calibri"/>
              </a:rPr>
              <a:t>H</a:t>
            </a:r>
            <a:r>
              <a:rPr lang="en-US" baseline="-25000" dirty="0" err="1" smtClean="0">
                <a:solidFill>
                  <a:srgbClr val="00B050"/>
                </a:solidFill>
                <a:latin typeface="Calibri"/>
              </a:rPr>
              <a:t>a</a:t>
            </a:r>
            <a:endParaRPr lang="en-US" baseline="-25000" dirty="0">
              <a:latin typeface="Calibri"/>
            </a:endParaRPr>
          </a:p>
        </p:txBody>
      </p:sp>
      <p:sp>
        <p:nvSpPr>
          <p:cNvPr id="9" name="Oval 8"/>
          <p:cNvSpPr/>
          <p:nvPr/>
        </p:nvSpPr>
        <p:spPr>
          <a:xfrm rot="20874457">
            <a:off x="2592475" y="2140301"/>
            <a:ext cx="3697793" cy="154744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8062503">
            <a:off x="3898877" y="645480"/>
            <a:ext cx="1856119" cy="326041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692959" y="2361363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4798" y="1135463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2421652" y="1698172"/>
            <a:ext cx="3989196" cy="2341266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4441371" y="2863780"/>
            <a:ext cx="90435" cy="6029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582049" y="2562331"/>
            <a:ext cx="30649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z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880658" y="1155727"/>
            <a:ext cx="5245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</a:rPr>
              <a:t>H</a:t>
            </a:r>
            <a:r>
              <a:rPr lang="en-US" sz="2800" b="1" baseline="-25000" dirty="0" smtClean="0">
                <a:solidFill>
                  <a:srgbClr val="7030A0"/>
                </a:solidFill>
              </a:rPr>
              <a:t>a</a:t>
            </a:r>
            <a:endParaRPr lang="en-US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0" grpId="0" animBg="1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Straight Arrow Connector 38"/>
          <p:cNvCxnSpPr/>
          <p:nvPr/>
        </p:nvCxnSpPr>
        <p:spPr>
          <a:xfrm rot="5400000" flipH="1" flipV="1">
            <a:off x="1058171" y="2230941"/>
            <a:ext cx="2906037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60288"/>
            <a:ext cx="8229600" cy="921116"/>
          </a:xfrm>
        </p:spPr>
        <p:txBody>
          <a:bodyPr>
            <a:normAutofit/>
          </a:bodyPr>
          <a:lstStyle/>
          <a:p>
            <a:r>
              <a:rPr lang="en-US" dirty="0" smtClean="0"/>
              <a:t>Use our solution for hemispheres!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7705" y="3827372"/>
            <a:ext cx="6926237" cy="2791792"/>
          </a:xfrm>
          <a:solidFill>
            <a:srgbClr val="FFFFCC"/>
          </a:solidFill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900" b="1" dirty="0" smtClean="0"/>
              <a:t>Goal</a:t>
            </a:r>
            <a:br>
              <a:rPr lang="en-US" sz="2900" b="1" dirty="0" smtClean="0"/>
            </a:br>
            <a:r>
              <a:rPr lang="en-US" sz="2900" dirty="0" smtClean="0"/>
              <a:t>Find an affine map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 and choose </a:t>
            </a:r>
            <a:r>
              <a:rPr lang="en-US" sz="2900" dirty="0" smtClean="0">
                <a:solidFill>
                  <a:srgbClr val="7030A0"/>
                </a:solidFill>
              </a:rPr>
              <a:t>u</a:t>
            </a:r>
            <a:r>
              <a:rPr lang="en-US" sz="2900" dirty="0" smtClean="0"/>
              <a:t> such that:</a:t>
            </a:r>
            <a:br>
              <a:rPr lang="en-US" sz="2900" dirty="0" smtClean="0"/>
            </a:br>
            <a:r>
              <a:rPr lang="en-US" sz="2900" dirty="0" smtClean="0"/>
              <a:t>            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(</a:t>
            </a:r>
            <a:r>
              <a:rPr lang="en-US" sz="2900" dirty="0" smtClean="0">
                <a:solidFill>
                  <a:srgbClr val="FF0000"/>
                </a:solidFill>
              </a:rPr>
              <a:t>B</a:t>
            </a:r>
            <a:r>
              <a:rPr lang="en-US" sz="2900" dirty="0" smtClean="0"/>
              <a:t>) = </a:t>
            </a:r>
            <a:r>
              <a:rPr lang="en-US" sz="2900" dirty="0" smtClean="0">
                <a:solidFill>
                  <a:srgbClr val="FF0000"/>
                </a:solidFill>
              </a:rPr>
              <a:t>E           </a:t>
            </a:r>
            <a:r>
              <a:rPr lang="en-US" sz="2900" dirty="0" smtClean="0"/>
              <a:t>and</a:t>
            </a:r>
            <a:r>
              <a:rPr lang="en-US" sz="2900" dirty="0" smtClean="0">
                <a:solidFill>
                  <a:srgbClr val="FF0000"/>
                </a:solidFill>
              </a:rPr>
              <a:t>        </a:t>
            </a:r>
            <a:r>
              <a:rPr lang="en-US" sz="2900" dirty="0" smtClean="0"/>
              <a:t>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(</a:t>
            </a:r>
            <a:r>
              <a:rPr lang="en-US" sz="2900" dirty="0" err="1" smtClean="0">
                <a:solidFill>
                  <a:srgbClr val="7030A0"/>
                </a:solidFill>
              </a:rPr>
              <a:t>H</a:t>
            </a:r>
            <a:r>
              <a:rPr lang="en-US" sz="2900" baseline="-25000" dirty="0" err="1" smtClean="0">
                <a:solidFill>
                  <a:srgbClr val="7030A0"/>
                </a:solidFill>
              </a:rPr>
              <a:t>u</a:t>
            </a:r>
            <a:r>
              <a:rPr lang="en-US" sz="2900" dirty="0" smtClean="0"/>
              <a:t>) = </a:t>
            </a:r>
            <a:r>
              <a:rPr lang="en-US" sz="2900" dirty="0" smtClean="0">
                <a:solidFill>
                  <a:srgbClr val="7030A0"/>
                </a:solidFill>
                <a:latin typeface="Calibri"/>
              </a:rPr>
              <a:t>H</a:t>
            </a:r>
            <a:r>
              <a:rPr lang="en-US" sz="2900" baseline="-25000" dirty="0" smtClean="0">
                <a:solidFill>
                  <a:srgbClr val="7030A0"/>
                </a:solidFill>
                <a:latin typeface="Calibri"/>
              </a:rPr>
              <a:t>a</a:t>
            </a:r>
            <a:br>
              <a:rPr lang="en-US" sz="2900" baseline="-25000" dirty="0" smtClean="0">
                <a:solidFill>
                  <a:srgbClr val="7030A0"/>
                </a:solidFill>
                <a:latin typeface="Calibri"/>
              </a:rPr>
            </a:br>
            <a:r>
              <a:rPr lang="en-US" sz="2900" dirty="0" smtClean="0"/>
              <a:t>Define </a:t>
            </a:r>
            <a:r>
              <a:rPr lang="en-US" sz="2900" dirty="0" smtClean="0">
                <a:solidFill>
                  <a:srgbClr val="0070C0"/>
                </a:solidFill>
              </a:rPr>
              <a:t>E’</a:t>
            </a:r>
            <a:r>
              <a:rPr lang="en-US" sz="2900" dirty="0" smtClean="0"/>
              <a:t> =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(</a:t>
            </a:r>
            <a:r>
              <a:rPr lang="en-US" sz="2900" dirty="0" smtClean="0">
                <a:solidFill>
                  <a:srgbClr val="0070C0"/>
                </a:solidFill>
              </a:rPr>
              <a:t>B’</a:t>
            </a:r>
            <a:r>
              <a:rPr lang="en-US" sz="2900" dirty="0" smtClean="0"/>
              <a:t>).</a:t>
            </a:r>
            <a:br>
              <a:rPr lang="en-US" sz="2900" dirty="0" smtClean="0"/>
            </a:br>
            <a:r>
              <a:rPr lang="en-US" sz="2900" b="1" dirty="0" smtClean="0"/>
              <a:t>Claim:</a:t>
            </a:r>
            <a:r>
              <a:rPr lang="en-US" sz="2900" dirty="0" smtClean="0"/>
              <a:t> </a:t>
            </a:r>
            <a:r>
              <a:rPr lang="en-US" sz="2900" dirty="0" smtClean="0">
                <a:solidFill>
                  <a:srgbClr val="0070C0"/>
                </a:solidFill>
              </a:rPr>
              <a:t>E’</a:t>
            </a:r>
            <a:r>
              <a:rPr lang="en-US" sz="2900" dirty="0" smtClean="0"/>
              <a:t> is an ellipsoid.</a:t>
            </a:r>
            <a:br>
              <a:rPr lang="en-US" sz="2900" dirty="0" smtClean="0"/>
            </a:br>
            <a:r>
              <a:rPr lang="en-US" sz="2900" b="1" dirty="0" smtClean="0"/>
              <a:t>Claim:</a:t>
            </a:r>
            <a:r>
              <a:rPr lang="en-US" sz="2900" dirty="0" smtClean="0"/>
              <a:t> </a:t>
            </a:r>
            <a:r>
              <a:rPr lang="en-US" sz="2900" dirty="0" smtClean="0">
                <a:solidFill>
                  <a:srgbClr val="FF0000"/>
                </a:solidFill>
              </a:rPr>
              <a:t>E</a:t>
            </a:r>
            <a:r>
              <a:rPr lang="en-US" sz="2900" dirty="0" smtClean="0"/>
              <a:t> </a:t>
            </a:r>
            <a:r>
              <a:rPr lang="en-US" sz="2900" dirty="0" smtClean="0">
                <a:latin typeface="cmsy10"/>
              </a:rPr>
              <a:t>Å</a:t>
            </a:r>
            <a:r>
              <a:rPr lang="en-US" sz="2900" dirty="0" smtClean="0"/>
              <a:t> </a:t>
            </a:r>
            <a:r>
              <a:rPr lang="en-US" sz="2900" dirty="0" smtClean="0">
                <a:solidFill>
                  <a:srgbClr val="7030A0"/>
                </a:solidFill>
              </a:rPr>
              <a:t>H</a:t>
            </a:r>
            <a:r>
              <a:rPr lang="en-US" sz="2900" baseline="-25000" dirty="0" smtClean="0">
                <a:solidFill>
                  <a:srgbClr val="7030A0"/>
                </a:solidFill>
              </a:rPr>
              <a:t>a</a:t>
            </a:r>
            <a:r>
              <a:rPr lang="en-US" sz="2900" dirty="0" smtClean="0"/>
              <a:t> </a:t>
            </a:r>
            <a:r>
              <a:rPr lang="en-US" sz="2900" dirty="0" smtClean="0">
                <a:latin typeface="cmsy10"/>
              </a:rPr>
              <a:t>µ</a:t>
            </a:r>
            <a:r>
              <a:rPr lang="en-US" sz="2900" dirty="0" smtClean="0"/>
              <a:t> </a:t>
            </a:r>
            <a:r>
              <a:rPr lang="en-US" sz="2900" dirty="0" smtClean="0">
                <a:solidFill>
                  <a:srgbClr val="0070C0"/>
                </a:solidFill>
              </a:rPr>
              <a:t>E’</a:t>
            </a:r>
            <a:r>
              <a:rPr lang="en-US" sz="2900" dirty="0" smtClean="0"/>
              <a:t>.</a:t>
            </a:r>
          </a:p>
        </p:txBody>
      </p:sp>
      <p:sp>
        <p:nvSpPr>
          <p:cNvPr id="15" name="Freeform 14"/>
          <p:cNvSpPr/>
          <p:nvPr/>
        </p:nvSpPr>
        <p:spPr>
          <a:xfrm>
            <a:off x="5823426" y="1922390"/>
            <a:ext cx="2318025" cy="1179400"/>
          </a:xfrm>
          <a:custGeom>
            <a:avLst/>
            <a:gdLst>
              <a:gd name="connsiteX0" fmla="*/ 18069 w 2685906"/>
              <a:gd name="connsiteY0" fmla="*/ 316523 h 1366576"/>
              <a:gd name="connsiteX1" fmla="*/ 58262 w 2685906"/>
              <a:gd name="connsiteY1" fmla="*/ 341644 h 1366576"/>
              <a:gd name="connsiteX2" fmla="*/ 73335 w 2685906"/>
              <a:gd name="connsiteY2" fmla="*/ 351692 h 1366576"/>
              <a:gd name="connsiteX3" fmla="*/ 103480 w 2685906"/>
              <a:gd name="connsiteY3" fmla="*/ 361741 h 1366576"/>
              <a:gd name="connsiteX4" fmla="*/ 133625 w 2685906"/>
              <a:gd name="connsiteY4" fmla="*/ 381837 h 1366576"/>
              <a:gd name="connsiteX5" fmla="*/ 143673 w 2685906"/>
              <a:gd name="connsiteY5" fmla="*/ 391886 h 1366576"/>
              <a:gd name="connsiteX6" fmla="*/ 158746 w 2685906"/>
              <a:gd name="connsiteY6" fmla="*/ 396910 h 1366576"/>
              <a:gd name="connsiteX7" fmla="*/ 173819 w 2685906"/>
              <a:gd name="connsiteY7" fmla="*/ 406958 h 1366576"/>
              <a:gd name="connsiteX8" fmla="*/ 193915 w 2685906"/>
              <a:gd name="connsiteY8" fmla="*/ 417007 h 1366576"/>
              <a:gd name="connsiteX9" fmla="*/ 224060 w 2685906"/>
              <a:gd name="connsiteY9" fmla="*/ 437103 h 1366576"/>
              <a:gd name="connsiteX10" fmla="*/ 234109 w 2685906"/>
              <a:gd name="connsiteY10" fmla="*/ 447152 h 1366576"/>
              <a:gd name="connsiteX11" fmla="*/ 249181 w 2685906"/>
              <a:gd name="connsiteY11" fmla="*/ 452176 h 1366576"/>
              <a:gd name="connsiteX12" fmla="*/ 274302 w 2685906"/>
              <a:gd name="connsiteY12" fmla="*/ 472273 h 1366576"/>
              <a:gd name="connsiteX13" fmla="*/ 289375 w 2685906"/>
              <a:gd name="connsiteY13" fmla="*/ 477297 h 1366576"/>
              <a:gd name="connsiteX14" fmla="*/ 319520 w 2685906"/>
              <a:gd name="connsiteY14" fmla="*/ 497393 h 1366576"/>
              <a:gd name="connsiteX15" fmla="*/ 329568 w 2685906"/>
              <a:gd name="connsiteY15" fmla="*/ 507442 h 1366576"/>
              <a:gd name="connsiteX16" fmla="*/ 344641 w 2685906"/>
              <a:gd name="connsiteY16" fmla="*/ 512466 h 1366576"/>
              <a:gd name="connsiteX17" fmla="*/ 374786 w 2685906"/>
              <a:gd name="connsiteY17" fmla="*/ 532563 h 1366576"/>
              <a:gd name="connsiteX18" fmla="*/ 389858 w 2685906"/>
              <a:gd name="connsiteY18" fmla="*/ 542611 h 1366576"/>
              <a:gd name="connsiteX19" fmla="*/ 425027 w 2685906"/>
              <a:gd name="connsiteY19" fmla="*/ 562708 h 1366576"/>
              <a:gd name="connsiteX20" fmla="*/ 435076 w 2685906"/>
              <a:gd name="connsiteY20" fmla="*/ 572756 h 1366576"/>
              <a:gd name="connsiteX21" fmla="*/ 450148 w 2685906"/>
              <a:gd name="connsiteY21" fmla="*/ 582804 h 1366576"/>
              <a:gd name="connsiteX22" fmla="*/ 460197 w 2685906"/>
              <a:gd name="connsiteY22" fmla="*/ 592853 h 1366576"/>
              <a:gd name="connsiteX23" fmla="*/ 490342 w 2685906"/>
              <a:gd name="connsiteY23" fmla="*/ 602901 h 1366576"/>
              <a:gd name="connsiteX24" fmla="*/ 520487 w 2685906"/>
              <a:gd name="connsiteY24" fmla="*/ 617974 h 1366576"/>
              <a:gd name="connsiteX25" fmla="*/ 555656 w 2685906"/>
              <a:gd name="connsiteY25" fmla="*/ 633046 h 1366576"/>
              <a:gd name="connsiteX26" fmla="*/ 585801 w 2685906"/>
              <a:gd name="connsiteY26" fmla="*/ 648119 h 1366576"/>
              <a:gd name="connsiteX27" fmla="*/ 615946 w 2685906"/>
              <a:gd name="connsiteY27" fmla="*/ 663191 h 1366576"/>
              <a:gd name="connsiteX28" fmla="*/ 646091 w 2685906"/>
              <a:gd name="connsiteY28" fmla="*/ 683288 h 1366576"/>
              <a:gd name="connsiteX29" fmla="*/ 661164 w 2685906"/>
              <a:gd name="connsiteY29" fmla="*/ 693336 h 1366576"/>
              <a:gd name="connsiteX30" fmla="*/ 676236 w 2685906"/>
              <a:gd name="connsiteY30" fmla="*/ 698361 h 1366576"/>
              <a:gd name="connsiteX31" fmla="*/ 691309 w 2685906"/>
              <a:gd name="connsiteY31" fmla="*/ 708409 h 1366576"/>
              <a:gd name="connsiteX32" fmla="*/ 721454 w 2685906"/>
              <a:gd name="connsiteY32" fmla="*/ 718457 h 1366576"/>
              <a:gd name="connsiteX33" fmla="*/ 766671 w 2685906"/>
              <a:gd name="connsiteY33" fmla="*/ 743578 h 1366576"/>
              <a:gd name="connsiteX34" fmla="*/ 801841 w 2685906"/>
              <a:gd name="connsiteY34" fmla="*/ 773723 h 1366576"/>
              <a:gd name="connsiteX35" fmla="*/ 811889 w 2685906"/>
              <a:gd name="connsiteY35" fmla="*/ 783772 h 1366576"/>
              <a:gd name="connsiteX36" fmla="*/ 842034 w 2685906"/>
              <a:gd name="connsiteY36" fmla="*/ 793820 h 1366576"/>
              <a:gd name="connsiteX37" fmla="*/ 857106 w 2685906"/>
              <a:gd name="connsiteY37" fmla="*/ 798844 h 1366576"/>
              <a:gd name="connsiteX38" fmla="*/ 882227 w 2685906"/>
              <a:gd name="connsiteY38" fmla="*/ 813917 h 1366576"/>
              <a:gd name="connsiteX39" fmla="*/ 907348 w 2685906"/>
              <a:gd name="connsiteY39" fmla="*/ 828989 h 1366576"/>
              <a:gd name="connsiteX40" fmla="*/ 932469 w 2685906"/>
              <a:gd name="connsiteY40" fmla="*/ 844062 h 1366576"/>
              <a:gd name="connsiteX41" fmla="*/ 947542 w 2685906"/>
              <a:gd name="connsiteY41" fmla="*/ 859134 h 1366576"/>
              <a:gd name="connsiteX42" fmla="*/ 992759 w 2685906"/>
              <a:gd name="connsiteY42" fmla="*/ 884255 h 1366576"/>
              <a:gd name="connsiteX43" fmla="*/ 1017880 w 2685906"/>
              <a:gd name="connsiteY43" fmla="*/ 899328 h 1366576"/>
              <a:gd name="connsiteX44" fmla="*/ 1048025 w 2685906"/>
              <a:gd name="connsiteY44" fmla="*/ 914400 h 1366576"/>
              <a:gd name="connsiteX45" fmla="*/ 1078170 w 2685906"/>
              <a:gd name="connsiteY45" fmla="*/ 934497 h 1366576"/>
              <a:gd name="connsiteX46" fmla="*/ 1088219 w 2685906"/>
              <a:gd name="connsiteY46" fmla="*/ 944545 h 1366576"/>
              <a:gd name="connsiteX47" fmla="*/ 1118364 w 2685906"/>
              <a:gd name="connsiteY47" fmla="*/ 964642 h 1366576"/>
              <a:gd name="connsiteX48" fmla="*/ 1133436 w 2685906"/>
              <a:gd name="connsiteY48" fmla="*/ 974690 h 1366576"/>
              <a:gd name="connsiteX49" fmla="*/ 1148509 w 2685906"/>
              <a:gd name="connsiteY49" fmla="*/ 979714 h 1366576"/>
              <a:gd name="connsiteX50" fmla="*/ 1173630 w 2685906"/>
              <a:gd name="connsiteY50" fmla="*/ 999811 h 1366576"/>
              <a:gd name="connsiteX51" fmla="*/ 1188702 w 2685906"/>
              <a:gd name="connsiteY51" fmla="*/ 1004835 h 1366576"/>
              <a:gd name="connsiteX52" fmla="*/ 1228895 w 2685906"/>
              <a:gd name="connsiteY52" fmla="*/ 1024932 h 1366576"/>
              <a:gd name="connsiteX53" fmla="*/ 1228895 w 2685906"/>
              <a:gd name="connsiteY53" fmla="*/ 1024932 h 1366576"/>
              <a:gd name="connsiteX54" fmla="*/ 1259041 w 2685906"/>
              <a:gd name="connsiteY54" fmla="*/ 1040004 h 1366576"/>
              <a:gd name="connsiteX55" fmla="*/ 1289186 w 2685906"/>
              <a:gd name="connsiteY55" fmla="*/ 1060101 h 1366576"/>
              <a:gd name="connsiteX56" fmla="*/ 1299234 w 2685906"/>
              <a:gd name="connsiteY56" fmla="*/ 1070150 h 1366576"/>
              <a:gd name="connsiteX57" fmla="*/ 1314306 w 2685906"/>
              <a:gd name="connsiteY57" fmla="*/ 1080198 h 1366576"/>
              <a:gd name="connsiteX58" fmla="*/ 1349476 w 2685906"/>
              <a:gd name="connsiteY58" fmla="*/ 1105319 h 1366576"/>
              <a:gd name="connsiteX59" fmla="*/ 1364548 w 2685906"/>
              <a:gd name="connsiteY59" fmla="*/ 1115367 h 1366576"/>
              <a:gd name="connsiteX60" fmla="*/ 1374597 w 2685906"/>
              <a:gd name="connsiteY60" fmla="*/ 1125415 h 1366576"/>
              <a:gd name="connsiteX61" fmla="*/ 1404742 w 2685906"/>
              <a:gd name="connsiteY61" fmla="*/ 1145512 h 1366576"/>
              <a:gd name="connsiteX62" fmla="*/ 1414790 w 2685906"/>
              <a:gd name="connsiteY62" fmla="*/ 1155561 h 1366576"/>
              <a:gd name="connsiteX63" fmla="*/ 1444935 w 2685906"/>
              <a:gd name="connsiteY63" fmla="*/ 1165609 h 1366576"/>
              <a:gd name="connsiteX64" fmla="*/ 1460008 w 2685906"/>
              <a:gd name="connsiteY64" fmla="*/ 1170633 h 1366576"/>
              <a:gd name="connsiteX65" fmla="*/ 1505225 w 2685906"/>
              <a:gd name="connsiteY65" fmla="*/ 1200778 h 1366576"/>
              <a:gd name="connsiteX66" fmla="*/ 1520298 w 2685906"/>
              <a:gd name="connsiteY66" fmla="*/ 1210826 h 1366576"/>
              <a:gd name="connsiteX67" fmla="*/ 1535370 w 2685906"/>
              <a:gd name="connsiteY67" fmla="*/ 1215851 h 1366576"/>
              <a:gd name="connsiteX68" fmla="*/ 1565515 w 2685906"/>
              <a:gd name="connsiteY68" fmla="*/ 1230923 h 1366576"/>
              <a:gd name="connsiteX69" fmla="*/ 1595660 w 2685906"/>
              <a:gd name="connsiteY69" fmla="*/ 1251020 h 1366576"/>
              <a:gd name="connsiteX70" fmla="*/ 1605709 w 2685906"/>
              <a:gd name="connsiteY70" fmla="*/ 1261068 h 1366576"/>
              <a:gd name="connsiteX71" fmla="*/ 1620781 w 2685906"/>
              <a:gd name="connsiteY71" fmla="*/ 1266092 h 1366576"/>
              <a:gd name="connsiteX72" fmla="*/ 1645902 w 2685906"/>
              <a:gd name="connsiteY72" fmla="*/ 1281165 h 1366576"/>
              <a:gd name="connsiteX73" fmla="*/ 1676047 w 2685906"/>
              <a:gd name="connsiteY73" fmla="*/ 1296237 h 1366576"/>
              <a:gd name="connsiteX74" fmla="*/ 1686095 w 2685906"/>
              <a:gd name="connsiteY74" fmla="*/ 1306286 h 1366576"/>
              <a:gd name="connsiteX75" fmla="*/ 1716241 w 2685906"/>
              <a:gd name="connsiteY75" fmla="*/ 1321358 h 1366576"/>
              <a:gd name="connsiteX76" fmla="*/ 1726289 w 2685906"/>
              <a:gd name="connsiteY76" fmla="*/ 1331407 h 1366576"/>
              <a:gd name="connsiteX77" fmla="*/ 1756434 w 2685906"/>
              <a:gd name="connsiteY77" fmla="*/ 1351503 h 1366576"/>
              <a:gd name="connsiteX78" fmla="*/ 1781555 w 2685906"/>
              <a:gd name="connsiteY78" fmla="*/ 1366576 h 1366576"/>
              <a:gd name="connsiteX79" fmla="*/ 1841845 w 2685906"/>
              <a:gd name="connsiteY79" fmla="*/ 1351503 h 1366576"/>
              <a:gd name="connsiteX80" fmla="*/ 1871990 w 2685906"/>
              <a:gd name="connsiteY80" fmla="*/ 1336431 h 1366576"/>
              <a:gd name="connsiteX81" fmla="*/ 1917208 w 2685906"/>
              <a:gd name="connsiteY81" fmla="*/ 1311310 h 1366576"/>
              <a:gd name="connsiteX82" fmla="*/ 1932280 w 2685906"/>
              <a:gd name="connsiteY82" fmla="*/ 1301262 h 1366576"/>
              <a:gd name="connsiteX83" fmla="*/ 1942328 w 2685906"/>
              <a:gd name="connsiteY83" fmla="*/ 1291213 h 1366576"/>
              <a:gd name="connsiteX84" fmla="*/ 1972473 w 2685906"/>
              <a:gd name="connsiteY84" fmla="*/ 1281165 h 1366576"/>
              <a:gd name="connsiteX85" fmla="*/ 1987546 w 2685906"/>
              <a:gd name="connsiteY85" fmla="*/ 1276141 h 1366576"/>
              <a:gd name="connsiteX86" fmla="*/ 1997594 w 2685906"/>
              <a:gd name="connsiteY86" fmla="*/ 1266092 h 1366576"/>
              <a:gd name="connsiteX87" fmla="*/ 2027739 w 2685906"/>
              <a:gd name="connsiteY87" fmla="*/ 1256044 h 1366576"/>
              <a:gd name="connsiteX88" fmla="*/ 2062909 w 2685906"/>
              <a:gd name="connsiteY88" fmla="*/ 1225899 h 1366576"/>
              <a:gd name="connsiteX89" fmla="*/ 2077981 w 2685906"/>
              <a:gd name="connsiteY89" fmla="*/ 1220875 h 1366576"/>
              <a:gd name="connsiteX90" fmla="*/ 2103102 w 2685906"/>
              <a:gd name="connsiteY90" fmla="*/ 1205802 h 1366576"/>
              <a:gd name="connsiteX91" fmla="*/ 2133247 w 2685906"/>
              <a:gd name="connsiteY91" fmla="*/ 1190730 h 1366576"/>
              <a:gd name="connsiteX92" fmla="*/ 2158368 w 2685906"/>
              <a:gd name="connsiteY92" fmla="*/ 1175657 h 1366576"/>
              <a:gd name="connsiteX93" fmla="*/ 2203586 w 2685906"/>
              <a:gd name="connsiteY93" fmla="*/ 1150536 h 1366576"/>
              <a:gd name="connsiteX94" fmla="*/ 2258851 w 2685906"/>
              <a:gd name="connsiteY94" fmla="*/ 1105319 h 1366576"/>
              <a:gd name="connsiteX95" fmla="*/ 2273924 w 2685906"/>
              <a:gd name="connsiteY95" fmla="*/ 1100295 h 1366576"/>
              <a:gd name="connsiteX96" fmla="*/ 2299045 w 2685906"/>
              <a:gd name="connsiteY96" fmla="*/ 1085222 h 1366576"/>
              <a:gd name="connsiteX97" fmla="*/ 2314117 w 2685906"/>
              <a:gd name="connsiteY97" fmla="*/ 1070150 h 1366576"/>
              <a:gd name="connsiteX98" fmla="*/ 2329190 w 2685906"/>
              <a:gd name="connsiteY98" fmla="*/ 1065125 h 1366576"/>
              <a:gd name="connsiteX99" fmla="*/ 2359335 w 2685906"/>
              <a:gd name="connsiteY99" fmla="*/ 1050053 h 1366576"/>
              <a:gd name="connsiteX100" fmla="*/ 2369383 w 2685906"/>
              <a:gd name="connsiteY100" fmla="*/ 1040004 h 1366576"/>
              <a:gd name="connsiteX101" fmla="*/ 2384456 w 2685906"/>
              <a:gd name="connsiteY101" fmla="*/ 1034980 h 1366576"/>
              <a:gd name="connsiteX102" fmla="*/ 2394504 w 2685906"/>
              <a:gd name="connsiteY102" fmla="*/ 1019908 h 1366576"/>
              <a:gd name="connsiteX103" fmla="*/ 2404553 w 2685906"/>
              <a:gd name="connsiteY103" fmla="*/ 1009859 h 1366576"/>
              <a:gd name="connsiteX104" fmla="*/ 2409577 w 2685906"/>
              <a:gd name="connsiteY104" fmla="*/ 994787 h 1366576"/>
              <a:gd name="connsiteX105" fmla="*/ 2449770 w 2685906"/>
              <a:gd name="connsiteY105" fmla="*/ 959618 h 1366576"/>
              <a:gd name="connsiteX106" fmla="*/ 2484939 w 2685906"/>
              <a:gd name="connsiteY106" fmla="*/ 924448 h 1366576"/>
              <a:gd name="connsiteX107" fmla="*/ 2494988 w 2685906"/>
              <a:gd name="connsiteY107" fmla="*/ 914400 h 1366576"/>
              <a:gd name="connsiteX108" fmla="*/ 2510060 w 2685906"/>
              <a:gd name="connsiteY108" fmla="*/ 904352 h 1366576"/>
              <a:gd name="connsiteX109" fmla="*/ 2535181 w 2685906"/>
              <a:gd name="connsiteY109" fmla="*/ 879231 h 1366576"/>
              <a:gd name="connsiteX110" fmla="*/ 2565326 w 2685906"/>
              <a:gd name="connsiteY110" fmla="*/ 839037 h 1366576"/>
              <a:gd name="connsiteX111" fmla="*/ 2580399 w 2685906"/>
              <a:gd name="connsiteY111" fmla="*/ 808892 h 1366576"/>
              <a:gd name="connsiteX112" fmla="*/ 2595471 w 2685906"/>
              <a:gd name="connsiteY112" fmla="*/ 778747 h 1366576"/>
              <a:gd name="connsiteX113" fmla="*/ 2610544 w 2685906"/>
              <a:gd name="connsiteY113" fmla="*/ 753626 h 1366576"/>
              <a:gd name="connsiteX114" fmla="*/ 2615568 w 2685906"/>
              <a:gd name="connsiteY114" fmla="*/ 738554 h 1366576"/>
              <a:gd name="connsiteX115" fmla="*/ 2635665 w 2685906"/>
              <a:gd name="connsiteY115" fmla="*/ 708409 h 1366576"/>
              <a:gd name="connsiteX116" fmla="*/ 2650737 w 2685906"/>
              <a:gd name="connsiteY116" fmla="*/ 678264 h 1366576"/>
              <a:gd name="connsiteX117" fmla="*/ 2665810 w 2685906"/>
              <a:gd name="connsiteY117" fmla="*/ 628022 h 1366576"/>
              <a:gd name="connsiteX118" fmla="*/ 2675858 w 2685906"/>
              <a:gd name="connsiteY118" fmla="*/ 597877 h 1366576"/>
              <a:gd name="connsiteX119" fmla="*/ 2680882 w 2685906"/>
              <a:gd name="connsiteY119" fmla="*/ 582804 h 1366576"/>
              <a:gd name="connsiteX120" fmla="*/ 2685906 w 2685906"/>
              <a:gd name="connsiteY120" fmla="*/ 552659 h 1366576"/>
              <a:gd name="connsiteX121" fmla="*/ 2675858 w 2685906"/>
              <a:gd name="connsiteY121" fmla="*/ 502418 h 1366576"/>
              <a:gd name="connsiteX122" fmla="*/ 2670834 w 2685906"/>
              <a:gd name="connsiteY122" fmla="*/ 482321 h 1366576"/>
              <a:gd name="connsiteX123" fmla="*/ 2665810 w 2685906"/>
              <a:gd name="connsiteY123" fmla="*/ 452176 h 1366576"/>
              <a:gd name="connsiteX124" fmla="*/ 2650737 w 2685906"/>
              <a:gd name="connsiteY124" fmla="*/ 401934 h 1366576"/>
              <a:gd name="connsiteX125" fmla="*/ 2645713 w 2685906"/>
              <a:gd name="connsiteY125" fmla="*/ 386862 h 1366576"/>
              <a:gd name="connsiteX126" fmla="*/ 2640689 w 2685906"/>
              <a:gd name="connsiteY126" fmla="*/ 371789 h 1366576"/>
              <a:gd name="connsiteX127" fmla="*/ 2630641 w 2685906"/>
              <a:gd name="connsiteY127" fmla="*/ 356717 h 1366576"/>
              <a:gd name="connsiteX128" fmla="*/ 2625616 w 2685906"/>
              <a:gd name="connsiteY128" fmla="*/ 341644 h 1366576"/>
              <a:gd name="connsiteX129" fmla="*/ 2595471 w 2685906"/>
              <a:gd name="connsiteY129" fmla="*/ 306475 h 1366576"/>
              <a:gd name="connsiteX130" fmla="*/ 2580399 w 2685906"/>
              <a:gd name="connsiteY130" fmla="*/ 301451 h 1366576"/>
              <a:gd name="connsiteX131" fmla="*/ 2570350 w 2685906"/>
              <a:gd name="connsiteY131" fmla="*/ 291402 h 1366576"/>
              <a:gd name="connsiteX132" fmla="*/ 2550254 w 2685906"/>
              <a:gd name="connsiteY132" fmla="*/ 266281 h 1366576"/>
              <a:gd name="connsiteX133" fmla="*/ 2535181 w 2685906"/>
              <a:gd name="connsiteY133" fmla="*/ 261257 h 1366576"/>
              <a:gd name="connsiteX134" fmla="*/ 2505036 w 2685906"/>
              <a:gd name="connsiteY134" fmla="*/ 246185 h 1366576"/>
              <a:gd name="connsiteX135" fmla="*/ 2479915 w 2685906"/>
              <a:gd name="connsiteY135" fmla="*/ 226088 h 1366576"/>
              <a:gd name="connsiteX136" fmla="*/ 2449770 w 2685906"/>
              <a:gd name="connsiteY136" fmla="*/ 211015 h 1366576"/>
              <a:gd name="connsiteX137" fmla="*/ 2434698 w 2685906"/>
              <a:gd name="connsiteY137" fmla="*/ 200967 h 1366576"/>
              <a:gd name="connsiteX138" fmla="*/ 2404553 w 2685906"/>
              <a:gd name="connsiteY138" fmla="*/ 190919 h 1366576"/>
              <a:gd name="connsiteX139" fmla="*/ 2379432 w 2685906"/>
              <a:gd name="connsiteY139" fmla="*/ 175846 h 1366576"/>
              <a:gd name="connsiteX140" fmla="*/ 2349287 w 2685906"/>
              <a:gd name="connsiteY140" fmla="*/ 160774 h 1366576"/>
              <a:gd name="connsiteX141" fmla="*/ 2319142 w 2685906"/>
              <a:gd name="connsiteY141" fmla="*/ 140677 h 1366576"/>
              <a:gd name="connsiteX142" fmla="*/ 2288997 w 2685906"/>
              <a:gd name="connsiteY142" fmla="*/ 130629 h 1366576"/>
              <a:gd name="connsiteX143" fmla="*/ 2273924 w 2685906"/>
              <a:gd name="connsiteY143" fmla="*/ 125604 h 1366576"/>
              <a:gd name="connsiteX144" fmla="*/ 2258851 w 2685906"/>
              <a:gd name="connsiteY144" fmla="*/ 115556 h 1366576"/>
              <a:gd name="connsiteX145" fmla="*/ 2238755 w 2685906"/>
              <a:gd name="connsiteY145" fmla="*/ 110532 h 1366576"/>
              <a:gd name="connsiteX146" fmla="*/ 2208610 w 2685906"/>
              <a:gd name="connsiteY146" fmla="*/ 100484 h 1366576"/>
              <a:gd name="connsiteX147" fmla="*/ 2193537 w 2685906"/>
              <a:gd name="connsiteY147" fmla="*/ 90435 h 1366576"/>
              <a:gd name="connsiteX148" fmla="*/ 2173441 w 2685906"/>
              <a:gd name="connsiteY148" fmla="*/ 85411 h 1366576"/>
              <a:gd name="connsiteX149" fmla="*/ 2143295 w 2685906"/>
              <a:gd name="connsiteY149" fmla="*/ 75363 h 1366576"/>
              <a:gd name="connsiteX150" fmla="*/ 2113150 w 2685906"/>
              <a:gd name="connsiteY150" fmla="*/ 65314 h 1366576"/>
              <a:gd name="connsiteX151" fmla="*/ 2098078 w 2685906"/>
              <a:gd name="connsiteY151" fmla="*/ 60290 h 1366576"/>
              <a:gd name="connsiteX152" fmla="*/ 2062909 w 2685906"/>
              <a:gd name="connsiteY152" fmla="*/ 55266 h 1366576"/>
              <a:gd name="connsiteX153" fmla="*/ 2027739 w 2685906"/>
              <a:gd name="connsiteY153" fmla="*/ 45218 h 1366576"/>
              <a:gd name="connsiteX154" fmla="*/ 2002619 w 2685906"/>
              <a:gd name="connsiteY154" fmla="*/ 40193 h 1366576"/>
              <a:gd name="connsiteX155" fmla="*/ 1907159 w 2685906"/>
              <a:gd name="connsiteY155" fmla="*/ 30145 h 1366576"/>
              <a:gd name="connsiteX156" fmla="*/ 1791603 w 2685906"/>
              <a:gd name="connsiteY156" fmla="*/ 20097 h 1366576"/>
              <a:gd name="connsiteX157" fmla="*/ 1761458 w 2685906"/>
              <a:gd name="connsiteY157" fmla="*/ 15073 h 1366576"/>
              <a:gd name="connsiteX158" fmla="*/ 1716241 w 2685906"/>
              <a:gd name="connsiteY158" fmla="*/ 10048 h 1366576"/>
              <a:gd name="connsiteX159" fmla="*/ 1686095 w 2685906"/>
              <a:gd name="connsiteY159" fmla="*/ 5024 h 1366576"/>
              <a:gd name="connsiteX160" fmla="*/ 1650926 w 2685906"/>
              <a:gd name="connsiteY160" fmla="*/ 0 h 1366576"/>
              <a:gd name="connsiteX161" fmla="*/ 1585612 w 2685906"/>
              <a:gd name="connsiteY161" fmla="*/ 0 h 1366576"/>
              <a:gd name="connsiteX162" fmla="*/ 1570539 w 2685906"/>
              <a:gd name="connsiteY162" fmla="*/ 5024 h 1366576"/>
              <a:gd name="connsiteX163" fmla="*/ 1500201 w 2685906"/>
              <a:gd name="connsiteY163" fmla="*/ 0 h 1366576"/>
              <a:gd name="connsiteX164" fmla="*/ 1465032 w 2685906"/>
              <a:gd name="connsiteY164" fmla="*/ 0 h 1366576"/>
              <a:gd name="connsiteX165" fmla="*/ 1394693 w 2685906"/>
              <a:gd name="connsiteY165" fmla="*/ 5024 h 1366576"/>
              <a:gd name="connsiteX166" fmla="*/ 1203775 w 2685906"/>
              <a:gd name="connsiteY166" fmla="*/ 10048 h 1366576"/>
              <a:gd name="connsiteX167" fmla="*/ 1163581 w 2685906"/>
              <a:gd name="connsiteY167" fmla="*/ 15073 h 1366576"/>
              <a:gd name="connsiteX168" fmla="*/ 1012856 w 2685906"/>
              <a:gd name="connsiteY168" fmla="*/ 35169 h 1366576"/>
              <a:gd name="connsiteX169" fmla="*/ 962614 w 2685906"/>
              <a:gd name="connsiteY169" fmla="*/ 45218 h 1366576"/>
              <a:gd name="connsiteX170" fmla="*/ 917397 w 2685906"/>
              <a:gd name="connsiteY170" fmla="*/ 55266 h 1366576"/>
              <a:gd name="connsiteX171" fmla="*/ 887251 w 2685906"/>
              <a:gd name="connsiteY171" fmla="*/ 60290 h 1366576"/>
              <a:gd name="connsiteX172" fmla="*/ 852082 w 2685906"/>
              <a:gd name="connsiteY172" fmla="*/ 65314 h 1366576"/>
              <a:gd name="connsiteX173" fmla="*/ 811889 w 2685906"/>
              <a:gd name="connsiteY173" fmla="*/ 75363 h 1366576"/>
              <a:gd name="connsiteX174" fmla="*/ 786768 w 2685906"/>
              <a:gd name="connsiteY174" fmla="*/ 80387 h 1366576"/>
              <a:gd name="connsiteX175" fmla="*/ 756623 w 2685906"/>
              <a:gd name="connsiteY175" fmla="*/ 90435 h 1366576"/>
              <a:gd name="connsiteX176" fmla="*/ 676236 w 2685906"/>
              <a:gd name="connsiteY176" fmla="*/ 100484 h 1366576"/>
              <a:gd name="connsiteX177" fmla="*/ 646091 w 2685906"/>
              <a:gd name="connsiteY177" fmla="*/ 110532 h 1366576"/>
              <a:gd name="connsiteX178" fmla="*/ 610922 w 2685906"/>
              <a:gd name="connsiteY178" fmla="*/ 120580 h 1366576"/>
              <a:gd name="connsiteX179" fmla="*/ 575753 w 2685906"/>
              <a:gd name="connsiteY179" fmla="*/ 125604 h 1366576"/>
              <a:gd name="connsiteX180" fmla="*/ 560680 w 2685906"/>
              <a:gd name="connsiteY180" fmla="*/ 130629 h 1366576"/>
              <a:gd name="connsiteX181" fmla="*/ 515462 w 2685906"/>
              <a:gd name="connsiteY181" fmla="*/ 140677 h 1366576"/>
              <a:gd name="connsiteX182" fmla="*/ 485317 w 2685906"/>
              <a:gd name="connsiteY182" fmla="*/ 150725 h 1366576"/>
              <a:gd name="connsiteX183" fmla="*/ 445124 w 2685906"/>
              <a:gd name="connsiteY183" fmla="*/ 160774 h 1366576"/>
              <a:gd name="connsiteX184" fmla="*/ 394882 w 2685906"/>
              <a:gd name="connsiteY184" fmla="*/ 175846 h 1366576"/>
              <a:gd name="connsiteX185" fmla="*/ 379810 w 2685906"/>
              <a:gd name="connsiteY185" fmla="*/ 180870 h 1366576"/>
              <a:gd name="connsiteX186" fmla="*/ 354689 w 2685906"/>
              <a:gd name="connsiteY186" fmla="*/ 185895 h 1366576"/>
              <a:gd name="connsiteX187" fmla="*/ 339616 w 2685906"/>
              <a:gd name="connsiteY187" fmla="*/ 190919 h 1366576"/>
              <a:gd name="connsiteX188" fmla="*/ 289375 w 2685906"/>
              <a:gd name="connsiteY188" fmla="*/ 205991 h 1366576"/>
              <a:gd name="connsiteX189" fmla="*/ 259230 w 2685906"/>
              <a:gd name="connsiteY189" fmla="*/ 216040 h 1366576"/>
              <a:gd name="connsiteX190" fmla="*/ 244157 w 2685906"/>
              <a:gd name="connsiteY190" fmla="*/ 226088 h 1366576"/>
              <a:gd name="connsiteX191" fmla="*/ 219036 w 2685906"/>
              <a:gd name="connsiteY191" fmla="*/ 231112 h 1366576"/>
              <a:gd name="connsiteX192" fmla="*/ 198939 w 2685906"/>
              <a:gd name="connsiteY192" fmla="*/ 236136 h 1366576"/>
              <a:gd name="connsiteX193" fmla="*/ 178843 w 2685906"/>
              <a:gd name="connsiteY193" fmla="*/ 246185 h 1366576"/>
              <a:gd name="connsiteX194" fmla="*/ 148698 w 2685906"/>
              <a:gd name="connsiteY194" fmla="*/ 256233 h 1366576"/>
              <a:gd name="connsiteX195" fmla="*/ 133625 w 2685906"/>
              <a:gd name="connsiteY195" fmla="*/ 261257 h 1366576"/>
              <a:gd name="connsiteX196" fmla="*/ 113528 w 2685906"/>
              <a:gd name="connsiteY196" fmla="*/ 266281 h 1366576"/>
              <a:gd name="connsiteX197" fmla="*/ 83383 w 2685906"/>
              <a:gd name="connsiteY197" fmla="*/ 276330 h 1366576"/>
              <a:gd name="connsiteX198" fmla="*/ 53238 w 2685906"/>
              <a:gd name="connsiteY198" fmla="*/ 286378 h 1366576"/>
              <a:gd name="connsiteX199" fmla="*/ 38166 w 2685906"/>
              <a:gd name="connsiteY199" fmla="*/ 291402 h 1366576"/>
              <a:gd name="connsiteX200" fmla="*/ 23093 w 2685906"/>
              <a:gd name="connsiteY200" fmla="*/ 301451 h 1366576"/>
              <a:gd name="connsiteX201" fmla="*/ 18069 w 2685906"/>
              <a:gd name="connsiteY201" fmla="*/ 316523 h 136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</a:cxnLst>
            <a:rect l="l" t="t" r="r" b="b"/>
            <a:pathLst>
              <a:path w="2685906" h="1366576">
                <a:moveTo>
                  <a:pt x="18069" y="316523"/>
                </a:moveTo>
                <a:cubicBezTo>
                  <a:pt x="23930" y="323222"/>
                  <a:pt x="9813" y="311364"/>
                  <a:pt x="58262" y="341644"/>
                </a:cubicBezTo>
                <a:cubicBezTo>
                  <a:pt x="63383" y="344844"/>
                  <a:pt x="67817" y="349240"/>
                  <a:pt x="73335" y="351692"/>
                </a:cubicBezTo>
                <a:cubicBezTo>
                  <a:pt x="83014" y="355994"/>
                  <a:pt x="103480" y="361741"/>
                  <a:pt x="103480" y="361741"/>
                </a:cubicBezTo>
                <a:cubicBezTo>
                  <a:pt x="141816" y="400075"/>
                  <a:pt x="97265" y="360019"/>
                  <a:pt x="133625" y="381837"/>
                </a:cubicBezTo>
                <a:cubicBezTo>
                  <a:pt x="137687" y="384274"/>
                  <a:pt x="139611" y="389449"/>
                  <a:pt x="143673" y="391886"/>
                </a:cubicBezTo>
                <a:cubicBezTo>
                  <a:pt x="148214" y="394611"/>
                  <a:pt x="154009" y="394542"/>
                  <a:pt x="158746" y="396910"/>
                </a:cubicBezTo>
                <a:cubicBezTo>
                  <a:pt x="164147" y="399610"/>
                  <a:pt x="168576" y="403962"/>
                  <a:pt x="173819" y="406958"/>
                </a:cubicBezTo>
                <a:cubicBezTo>
                  <a:pt x="180322" y="410674"/>
                  <a:pt x="187493" y="413154"/>
                  <a:pt x="193915" y="417007"/>
                </a:cubicBezTo>
                <a:cubicBezTo>
                  <a:pt x="204270" y="423220"/>
                  <a:pt x="215521" y="428564"/>
                  <a:pt x="224060" y="437103"/>
                </a:cubicBezTo>
                <a:cubicBezTo>
                  <a:pt x="227410" y="440453"/>
                  <a:pt x="230047" y="444715"/>
                  <a:pt x="234109" y="447152"/>
                </a:cubicBezTo>
                <a:cubicBezTo>
                  <a:pt x="238650" y="449877"/>
                  <a:pt x="244157" y="450501"/>
                  <a:pt x="249181" y="452176"/>
                </a:cubicBezTo>
                <a:cubicBezTo>
                  <a:pt x="258525" y="461520"/>
                  <a:pt x="261630" y="465937"/>
                  <a:pt x="274302" y="472273"/>
                </a:cubicBezTo>
                <a:cubicBezTo>
                  <a:pt x="279039" y="474642"/>
                  <a:pt x="284351" y="475622"/>
                  <a:pt x="289375" y="477297"/>
                </a:cubicBezTo>
                <a:cubicBezTo>
                  <a:pt x="299423" y="483996"/>
                  <a:pt x="310981" y="488853"/>
                  <a:pt x="319520" y="497393"/>
                </a:cubicBezTo>
                <a:cubicBezTo>
                  <a:pt x="322869" y="500743"/>
                  <a:pt x="325506" y="505005"/>
                  <a:pt x="329568" y="507442"/>
                </a:cubicBezTo>
                <a:cubicBezTo>
                  <a:pt x="334109" y="510167"/>
                  <a:pt x="339617" y="510791"/>
                  <a:pt x="344641" y="512466"/>
                </a:cubicBezTo>
                <a:lnTo>
                  <a:pt x="374786" y="532563"/>
                </a:lnTo>
                <a:cubicBezTo>
                  <a:pt x="379810" y="535912"/>
                  <a:pt x="384457" y="539911"/>
                  <a:pt x="389858" y="542611"/>
                </a:cubicBezTo>
                <a:cubicBezTo>
                  <a:pt x="403618" y="549491"/>
                  <a:pt x="413187" y="553236"/>
                  <a:pt x="425027" y="562708"/>
                </a:cubicBezTo>
                <a:cubicBezTo>
                  <a:pt x="428726" y="565667"/>
                  <a:pt x="431377" y="569797"/>
                  <a:pt x="435076" y="572756"/>
                </a:cubicBezTo>
                <a:cubicBezTo>
                  <a:pt x="439791" y="576528"/>
                  <a:pt x="445433" y="579032"/>
                  <a:pt x="450148" y="582804"/>
                </a:cubicBezTo>
                <a:cubicBezTo>
                  <a:pt x="453847" y="585763"/>
                  <a:pt x="455960" y="590734"/>
                  <a:pt x="460197" y="592853"/>
                </a:cubicBezTo>
                <a:cubicBezTo>
                  <a:pt x="469671" y="597590"/>
                  <a:pt x="490342" y="602901"/>
                  <a:pt x="490342" y="602901"/>
                </a:cubicBezTo>
                <a:cubicBezTo>
                  <a:pt x="519305" y="622212"/>
                  <a:pt x="491367" y="605494"/>
                  <a:pt x="520487" y="617974"/>
                </a:cubicBezTo>
                <a:cubicBezTo>
                  <a:pt x="563946" y="636599"/>
                  <a:pt x="520307" y="621264"/>
                  <a:pt x="555656" y="633046"/>
                </a:cubicBezTo>
                <a:cubicBezTo>
                  <a:pt x="598840" y="661838"/>
                  <a:pt x="544208" y="627323"/>
                  <a:pt x="585801" y="648119"/>
                </a:cubicBezTo>
                <a:cubicBezTo>
                  <a:pt x="624759" y="667598"/>
                  <a:pt x="578059" y="650563"/>
                  <a:pt x="615946" y="663191"/>
                </a:cubicBezTo>
                <a:lnTo>
                  <a:pt x="646091" y="683288"/>
                </a:lnTo>
                <a:cubicBezTo>
                  <a:pt x="651115" y="686637"/>
                  <a:pt x="655436" y="691426"/>
                  <a:pt x="661164" y="693336"/>
                </a:cubicBezTo>
                <a:cubicBezTo>
                  <a:pt x="666188" y="695011"/>
                  <a:pt x="671499" y="695993"/>
                  <a:pt x="676236" y="698361"/>
                </a:cubicBezTo>
                <a:cubicBezTo>
                  <a:pt x="681637" y="701062"/>
                  <a:pt x="685791" y="705957"/>
                  <a:pt x="691309" y="708409"/>
                </a:cubicBezTo>
                <a:cubicBezTo>
                  <a:pt x="700988" y="712711"/>
                  <a:pt x="721454" y="718457"/>
                  <a:pt x="721454" y="718457"/>
                </a:cubicBezTo>
                <a:cubicBezTo>
                  <a:pt x="756005" y="741492"/>
                  <a:pt x="740142" y="734735"/>
                  <a:pt x="766671" y="743578"/>
                </a:cubicBezTo>
                <a:cubicBezTo>
                  <a:pt x="815059" y="791966"/>
                  <a:pt x="763575" y="743110"/>
                  <a:pt x="801841" y="773723"/>
                </a:cubicBezTo>
                <a:cubicBezTo>
                  <a:pt x="805540" y="776682"/>
                  <a:pt x="807652" y="781654"/>
                  <a:pt x="811889" y="783772"/>
                </a:cubicBezTo>
                <a:cubicBezTo>
                  <a:pt x="821363" y="788509"/>
                  <a:pt x="831986" y="790471"/>
                  <a:pt x="842034" y="793820"/>
                </a:cubicBezTo>
                <a:lnTo>
                  <a:pt x="857106" y="798844"/>
                </a:lnTo>
                <a:cubicBezTo>
                  <a:pt x="882568" y="824304"/>
                  <a:pt x="849616" y="794350"/>
                  <a:pt x="882227" y="813917"/>
                </a:cubicBezTo>
                <a:cubicBezTo>
                  <a:pt x="916704" y="834604"/>
                  <a:pt x="864658" y="814759"/>
                  <a:pt x="907348" y="828989"/>
                </a:cubicBezTo>
                <a:cubicBezTo>
                  <a:pt x="938645" y="860283"/>
                  <a:pt x="893334" y="817972"/>
                  <a:pt x="932469" y="844062"/>
                </a:cubicBezTo>
                <a:cubicBezTo>
                  <a:pt x="938381" y="848003"/>
                  <a:pt x="941933" y="854772"/>
                  <a:pt x="947542" y="859134"/>
                </a:cubicBezTo>
                <a:cubicBezTo>
                  <a:pt x="973457" y="879290"/>
                  <a:pt x="970017" y="876674"/>
                  <a:pt x="992759" y="884255"/>
                </a:cubicBezTo>
                <a:cubicBezTo>
                  <a:pt x="1012386" y="903880"/>
                  <a:pt x="991793" y="886284"/>
                  <a:pt x="1017880" y="899328"/>
                </a:cubicBezTo>
                <a:cubicBezTo>
                  <a:pt x="1056830" y="918804"/>
                  <a:pt x="1010149" y="901775"/>
                  <a:pt x="1048025" y="914400"/>
                </a:cubicBezTo>
                <a:cubicBezTo>
                  <a:pt x="1086351" y="952726"/>
                  <a:pt x="1041817" y="912686"/>
                  <a:pt x="1078170" y="934497"/>
                </a:cubicBezTo>
                <a:cubicBezTo>
                  <a:pt x="1082232" y="936934"/>
                  <a:pt x="1084429" y="941703"/>
                  <a:pt x="1088219" y="944545"/>
                </a:cubicBezTo>
                <a:cubicBezTo>
                  <a:pt x="1097880" y="951791"/>
                  <a:pt x="1108316" y="957943"/>
                  <a:pt x="1118364" y="964642"/>
                </a:cubicBezTo>
                <a:cubicBezTo>
                  <a:pt x="1123388" y="967991"/>
                  <a:pt x="1127708" y="972781"/>
                  <a:pt x="1133436" y="974690"/>
                </a:cubicBezTo>
                <a:lnTo>
                  <a:pt x="1148509" y="979714"/>
                </a:lnTo>
                <a:cubicBezTo>
                  <a:pt x="1157856" y="989062"/>
                  <a:pt x="1160951" y="993472"/>
                  <a:pt x="1173630" y="999811"/>
                </a:cubicBezTo>
                <a:cubicBezTo>
                  <a:pt x="1178367" y="1002179"/>
                  <a:pt x="1183678" y="1003160"/>
                  <a:pt x="1188702" y="1004835"/>
                </a:cubicBezTo>
                <a:cubicBezTo>
                  <a:pt x="1206239" y="1022374"/>
                  <a:pt x="1194256" y="1013386"/>
                  <a:pt x="1228895" y="1024932"/>
                </a:cubicBezTo>
                <a:lnTo>
                  <a:pt x="1228895" y="1024932"/>
                </a:lnTo>
                <a:cubicBezTo>
                  <a:pt x="1248375" y="1037918"/>
                  <a:pt x="1238239" y="1033071"/>
                  <a:pt x="1259041" y="1040004"/>
                </a:cubicBezTo>
                <a:cubicBezTo>
                  <a:pt x="1269089" y="1046703"/>
                  <a:pt x="1280647" y="1051561"/>
                  <a:pt x="1289186" y="1060101"/>
                </a:cubicBezTo>
                <a:cubicBezTo>
                  <a:pt x="1292535" y="1063451"/>
                  <a:pt x="1295535" y="1067191"/>
                  <a:pt x="1299234" y="1070150"/>
                </a:cubicBezTo>
                <a:cubicBezTo>
                  <a:pt x="1303949" y="1073922"/>
                  <a:pt x="1309722" y="1076268"/>
                  <a:pt x="1314306" y="1080198"/>
                </a:cubicBezTo>
                <a:cubicBezTo>
                  <a:pt x="1344650" y="1106207"/>
                  <a:pt x="1321781" y="1096088"/>
                  <a:pt x="1349476" y="1105319"/>
                </a:cubicBezTo>
                <a:cubicBezTo>
                  <a:pt x="1354500" y="1108668"/>
                  <a:pt x="1359833" y="1111595"/>
                  <a:pt x="1364548" y="1115367"/>
                </a:cubicBezTo>
                <a:cubicBezTo>
                  <a:pt x="1368247" y="1118326"/>
                  <a:pt x="1370807" y="1122573"/>
                  <a:pt x="1374597" y="1125415"/>
                </a:cubicBezTo>
                <a:cubicBezTo>
                  <a:pt x="1384258" y="1132661"/>
                  <a:pt x="1396203" y="1136972"/>
                  <a:pt x="1404742" y="1145512"/>
                </a:cubicBezTo>
                <a:cubicBezTo>
                  <a:pt x="1408091" y="1148862"/>
                  <a:pt x="1410553" y="1153443"/>
                  <a:pt x="1414790" y="1155561"/>
                </a:cubicBezTo>
                <a:cubicBezTo>
                  <a:pt x="1424264" y="1160298"/>
                  <a:pt x="1434887" y="1162260"/>
                  <a:pt x="1444935" y="1165609"/>
                </a:cubicBezTo>
                <a:lnTo>
                  <a:pt x="1460008" y="1170633"/>
                </a:lnTo>
                <a:lnTo>
                  <a:pt x="1505225" y="1200778"/>
                </a:lnTo>
                <a:cubicBezTo>
                  <a:pt x="1510249" y="1204127"/>
                  <a:pt x="1514570" y="1208916"/>
                  <a:pt x="1520298" y="1210826"/>
                </a:cubicBezTo>
                <a:cubicBezTo>
                  <a:pt x="1525322" y="1212501"/>
                  <a:pt x="1530633" y="1213483"/>
                  <a:pt x="1535370" y="1215851"/>
                </a:cubicBezTo>
                <a:cubicBezTo>
                  <a:pt x="1574320" y="1235327"/>
                  <a:pt x="1527639" y="1218298"/>
                  <a:pt x="1565515" y="1230923"/>
                </a:cubicBezTo>
                <a:cubicBezTo>
                  <a:pt x="1575563" y="1237622"/>
                  <a:pt x="1587120" y="1242481"/>
                  <a:pt x="1595660" y="1251020"/>
                </a:cubicBezTo>
                <a:cubicBezTo>
                  <a:pt x="1599010" y="1254369"/>
                  <a:pt x="1601647" y="1258631"/>
                  <a:pt x="1605709" y="1261068"/>
                </a:cubicBezTo>
                <a:cubicBezTo>
                  <a:pt x="1610250" y="1263793"/>
                  <a:pt x="1615757" y="1264417"/>
                  <a:pt x="1620781" y="1266092"/>
                </a:cubicBezTo>
                <a:cubicBezTo>
                  <a:pt x="1640408" y="1285719"/>
                  <a:pt x="1619815" y="1268122"/>
                  <a:pt x="1645902" y="1281165"/>
                </a:cubicBezTo>
                <a:cubicBezTo>
                  <a:pt x="1684860" y="1300643"/>
                  <a:pt x="1638164" y="1283609"/>
                  <a:pt x="1676047" y="1296237"/>
                </a:cubicBezTo>
                <a:cubicBezTo>
                  <a:pt x="1679396" y="1299587"/>
                  <a:pt x="1682033" y="1303849"/>
                  <a:pt x="1686095" y="1306286"/>
                </a:cubicBezTo>
                <a:cubicBezTo>
                  <a:pt x="1723242" y="1328575"/>
                  <a:pt x="1678125" y="1290865"/>
                  <a:pt x="1716241" y="1321358"/>
                </a:cubicBezTo>
                <a:cubicBezTo>
                  <a:pt x="1719940" y="1324317"/>
                  <a:pt x="1722499" y="1328565"/>
                  <a:pt x="1726289" y="1331407"/>
                </a:cubicBezTo>
                <a:cubicBezTo>
                  <a:pt x="1735950" y="1338653"/>
                  <a:pt x="1747895" y="1342963"/>
                  <a:pt x="1756434" y="1351503"/>
                </a:cubicBezTo>
                <a:cubicBezTo>
                  <a:pt x="1770227" y="1365297"/>
                  <a:pt x="1761988" y="1360054"/>
                  <a:pt x="1781555" y="1366576"/>
                </a:cubicBezTo>
                <a:cubicBezTo>
                  <a:pt x="1796625" y="1364064"/>
                  <a:pt x="1828573" y="1360351"/>
                  <a:pt x="1841845" y="1351503"/>
                </a:cubicBezTo>
                <a:cubicBezTo>
                  <a:pt x="1861324" y="1338517"/>
                  <a:pt x="1851189" y="1343364"/>
                  <a:pt x="1871990" y="1336431"/>
                </a:cubicBezTo>
                <a:cubicBezTo>
                  <a:pt x="1906542" y="1313396"/>
                  <a:pt x="1890678" y="1320153"/>
                  <a:pt x="1917208" y="1311310"/>
                </a:cubicBezTo>
                <a:cubicBezTo>
                  <a:pt x="1922232" y="1307961"/>
                  <a:pt x="1927565" y="1305034"/>
                  <a:pt x="1932280" y="1301262"/>
                </a:cubicBezTo>
                <a:cubicBezTo>
                  <a:pt x="1935979" y="1298303"/>
                  <a:pt x="1938091" y="1293331"/>
                  <a:pt x="1942328" y="1291213"/>
                </a:cubicBezTo>
                <a:cubicBezTo>
                  <a:pt x="1951802" y="1286476"/>
                  <a:pt x="1962425" y="1284514"/>
                  <a:pt x="1972473" y="1281165"/>
                </a:cubicBezTo>
                <a:lnTo>
                  <a:pt x="1987546" y="1276141"/>
                </a:lnTo>
                <a:cubicBezTo>
                  <a:pt x="1990895" y="1272791"/>
                  <a:pt x="1993357" y="1268210"/>
                  <a:pt x="1997594" y="1266092"/>
                </a:cubicBezTo>
                <a:cubicBezTo>
                  <a:pt x="2007068" y="1261355"/>
                  <a:pt x="2027739" y="1256044"/>
                  <a:pt x="2027739" y="1256044"/>
                </a:cubicBezTo>
                <a:cubicBezTo>
                  <a:pt x="2040103" y="1243680"/>
                  <a:pt x="2047604" y="1233551"/>
                  <a:pt x="2062909" y="1225899"/>
                </a:cubicBezTo>
                <a:cubicBezTo>
                  <a:pt x="2067646" y="1223531"/>
                  <a:pt x="2072957" y="1222550"/>
                  <a:pt x="2077981" y="1220875"/>
                </a:cubicBezTo>
                <a:cubicBezTo>
                  <a:pt x="2097608" y="1201248"/>
                  <a:pt x="2077015" y="1218845"/>
                  <a:pt x="2103102" y="1205802"/>
                </a:cubicBezTo>
                <a:cubicBezTo>
                  <a:pt x="2142060" y="1186324"/>
                  <a:pt x="2095364" y="1203358"/>
                  <a:pt x="2133247" y="1190730"/>
                </a:cubicBezTo>
                <a:cubicBezTo>
                  <a:pt x="2155788" y="1168187"/>
                  <a:pt x="2129021" y="1191960"/>
                  <a:pt x="2158368" y="1175657"/>
                </a:cubicBezTo>
                <a:cubicBezTo>
                  <a:pt x="2210201" y="1146862"/>
                  <a:pt x="2169477" y="1161907"/>
                  <a:pt x="2203586" y="1150536"/>
                </a:cubicBezTo>
                <a:cubicBezTo>
                  <a:pt x="2217636" y="1136485"/>
                  <a:pt x="2238850" y="1111986"/>
                  <a:pt x="2258851" y="1105319"/>
                </a:cubicBezTo>
                <a:lnTo>
                  <a:pt x="2273924" y="1100295"/>
                </a:lnTo>
                <a:cubicBezTo>
                  <a:pt x="2305211" y="1069005"/>
                  <a:pt x="2259918" y="1111306"/>
                  <a:pt x="2299045" y="1085222"/>
                </a:cubicBezTo>
                <a:cubicBezTo>
                  <a:pt x="2304957" y="1081281"/>
                  <a:pt x="2308205" y="1074091"/>
                  <a:pt x="2314117" y="1070150"/>
                </a:cubicBezTo>
                <a:cubicBezTo>
                  <a:pt x="2318524" y="1067212"/>
                  <a:pt x="2324453" y="1067494"/>
                  <a:pt x="2329190" y="1065125"/>
                </a:cubicBezTo>
                <a:cubicBezTo>
                  <a:pt x="2368141" y="1045649"/>
                  <a:pt x="2321455" y="1062679"/>
                  <a:pt x="2359335" y="1050053"/>
                </a:cubicBezTo>
                <a:cubicBezTo>
                  <a:pt x="2362684" y="1046703"/>
                  <a:pt x="2365321" y="1042441"/>
                  <a:pt x="2369383" y="1040004"/>
                </a:cubicBezTo>
                <a:cubicBezTo>
                  <a:pt x="2373924" y="1037279"/>
                  <a:pt x="2380320" y="1038288"/>
                  <a:pt x="2384456" y="1034980"/>
                </a:cubicBezTo>
                <a:cubicBezTo>
                  <a:pt x="2389171" y="1031208"/>
                  <a:pt x="2390732" y="1024623"/>
                  <a:pt x="2394504" y="1019908"/>
                </a:cubicBezTo>
                <a:cubicBezTo>
                  <a:pt x="2397463" y="1016209"/>
                  <a:pt x="2401203" y="1013209"/>
                  <a:pt x="2404553" y="1009859"/>
                </a:cubicBezTo>
                <a:cubicBezTo>
                  <a:pt x="2406228" y="1004835"/>
                  <a:pt x="2406400" y="999024"/>
                  <a:pt x="2409577" y="994787"/>
                </a:cubicBezTo>
                <a:cubicBezTo>
                  <a:pt x="2439814" y="954472"/>
                  <a:pt x="2424413" y="981805"/>
                  <a:pt x="2449770" y="959618"/>
                </a:cubicBezTo>
                <a:cubicBezTo>
                  <a:pt x="2449807" y="959586"/>
                  <a:pt x="2477891" y="931496"/>
                  <a:pt x="2484939" y="924448"/>
                </a:cubicBezTo>
                <a:cubicBezTo>
                  <a:pt x="2488289" y="921098"/>
                  <a:pt x="2491047" y="917028"/>
                  <a:pt x="2494988" y="914400"/>
                </a:cubicBezTo>
                <a:cubicBezTo>
                  <a:pt x="2500012" y="911051"/>
                  <a:pt x="2505516" y="908328"/>
                  <a:pt x="2510060" y="904352"/>
                </a:cubicBezTo>
                <a:cubicBezTo>
                  <a:pt x="2518972" y="896554"/>
                  <a:pt x="2526807" y="887605"/>
                  <a:pt x="2535181" y="879231"/>
                </a:cubicBezTo>
                <a:cubicBezTo>
                  <a:pt x="2547086" y="867326"/>
                  <a:pt x="2559642" y="856089"/>
                  <a:pt x="2565326" y="839037"/>
                </a:cubicBezTo>
                <a:cubicBezTo>
                  <a:pt x="2572260" y="818236"/>
                  <a:pt x="2567412" y="828371"/>
                  <a:pt x="2580399" y="808892"/>
                </a:cubicBezTo>
                <a:cubicBezTo>
                  <a:pt x="2593027" y="771009"/>
                  <a:pt x="2575993" y="817705"/>
                  <a:pt x="2595471" y="778747"/>
                </a:cubicBezTo>
                <a:cubicBezTo>
                  <a:pt x="2608514" y="752660"/>
                  <a:pt x="2590917" y="773253"/>
                  <a:pt x="2610544" y="753626"/>
                </a:cubicBezTo>
                <a:cubicBezTo>
                  <a:pt x="2612219" y="748602"/>
                  <a:pt x="2612996" y="743183"/>
                  <a:pt x="2615568" y="738554"/>
                </a:cubicBezTo>
                <a:cubicBezTo>
                  <a:pt x="2621433" y="727997"/>
                  <a:pt x="2635665" y="708409"/>
                  <a:pt x="2635665" y="708409"/>
                </a:cubicBezTo>
                <a:cubicBezTo>
                  <a:pt x="2653983" y="653450"/>
                  <a:pt x="2624771" y="736686"/>
                  <a:pt x="2650737" y="678264"/>
                </a:cubicBezTo>
                <a:cubicBezTo>
                  <a:pt x="2661671" y="653664"/>
                  <a:pt x="2659064" y="650509"/>
                  <a:pt x="2665810" y="628022"/>
                </a:cubicBezTo>
                <a:cubicBezTo>
                  <a:pt x="2668853" y="617877"/>
                  <a:pt x="2672509" y="607925"/>
                  <a:pt x="2675858" y="597877"/>
                </a:cubicBezTo>
                <a:cubicBezTo>
                  <a:pt x="2677533" y="592853"/>
                  <a:pt x="2680011" y="588028"/>
                  <a:pt x="2680882" y="582804"/>
                </a:cubicBezTo>
                <a:lnTo>
                  <a:pt x="2685906" y="552659"/>
                </a:lnTo>
                <a:cubicBezTo>
                  <a:pt x="2675588" y="521706"/>
                  <a:pt x="2685094" y="553220"/>
                  <a:pt x="2675858" y="502418"/>
                </a:cubicBezTo>
                <a:cubicBezTo>
                  <a:pt x="2674623" y="495624"/>
                  <a:pt x="2672188" y="489092"/>
                  <a:pt x="2670834" y="482321"/>
                </a:cubicBezTo>
                <a:cubicBezTo>
                  <a:pt x="2668836" y="472332"/>
                  <a:pt x="2667808" y="462165"/>
                  <a:pt x="2665810" y="452176"/>
                </a:cubicBezTo>
                <a:cubicBezTo>
                  <a:pt x="2662013" y="433189"/>
                  <a:pt x="2657148" y="421165"/>
                  <a:pt x="2650737" y="401934"/>
                </a:cubicBezTo>
                <a:lnTo>
                  <a:pt x="2645713" y="386862"/>
                </a:lnTo>
                <a:cubicBezTo>
                  <a:pt x="2644038" y="381838"/>
                  <a:pt x="2643627" y="376196"/>
                  <a:pt x="2640689" y="371789"/>
                </a:cubicBezTo>
                <a:cubicBezTo>
                  <a:pt x="2637340" y="366765"/>
                  <a:pt x="2633341" y="362118"/>
                  <a:pt x="2630641" y="356717"/>
                </a:cubicBezTo>
                <a:cubicBezTo>
                  <a:pt x="2628272" y="351980"/>
                  <a:pt x="2627985" y="346381"/>
                  <a:pt x="2625616" y="341644"/>
                </a:cubicBezTo>
                <a:cubicBezTo>
                  <a:pt x="2621116" y="332644"/>
                  <a:pt x="2602888" y="308947"/>
                  <a:pt x="2595471" y="306475"/>
                </a:cubicBezTo>
                <a:lnTo>
                  <a:pt x="2580399" y="301451"/>
                </a:lnTo>
                <a:cubicBezTo>
                  <a:pt x="2577049" y="298101"/>
                  <a:pt x="2573309" y="295101"/>
                  <a:pt x="2570350" y="291402"/>
                </a:cubicBezTo>
                <a:cubicBezTo>
                  <a:pt x="2564033" y="283505"/>
                  <a:pt x="2559583" y="271879"/>
                  <a:pt x="2550254" y="266281"/>
                </a:cubicBezTo>
                <a:cubicBezTo>
                  <a:pt x="2545713" y="263556"/>
                  <a:pt x="2540205" y="262932"/>
                  <a:pt x="2535181" y="261257"/>
                </a:cubicBezTo>
                <a:cubicBezTo>
                  <a:pt x="2491979" y="232456"/>
                  <a:pt x="2546645" y="266990"/>
                  <a:pt x="2505036" y="246185"/>
                </a:cubicBezTo>
                <a:cubicBezTo>
                  <a:pt x="2484424" y="235879"/>
                  <a:pt x="2495488" y="238546"/>
                  <a:pt x="2479915" y="226088"/>
                </a:cubicBezTo>
                <a:cubicBezTo>
                  <a:pt x="2455918" y="206891"/>
                  <a:pt x="2474534" y="223398"/>
                  <a:pt x="2449770" y="211015"/>
                </a:cubicBezTo>
                <a:cubicBezTo>
                  <a:pt x="2444369" y="208315"/>
                  <a:pt x="2440216" y="203419"/>
                  <a:pt x="2434698" y="200967"/>
                </a:cubicBezTo>
                <a:cubicBezTo>
                  <a:pt x="2425019" y="196665"/>
                  <a:pt x="2404553" y="190919"/>
                  <a:pt x="2404553" y="190919"/>
                </a:cubicBezTo>
                <a:cubicBezTo>
                  <a:pt x="2384926" y="171292"/>
                  <a:pt x="2405519" y="188889"/>
                  <a:pt x="2379432" y="175846"/>
                </a:cubicBezTo>
                <a:cubicBezTo>
                  <a:pt x="2340474" y="156368"/>
                  <a:pt x="2387170" y="173402"/>
                  <a:pt x="2349287" y="160774"/>
                </a:cubicBezTo>
                <a:cubicBezTo>
                  <a:pt x="2339239" y="154075"/>
                  <a:pt x="2330599" y="144496"/>
                  <a:pt x="2319142" y="140677"/>
                </a:cubicBezTo>
                <a:lnTo>
                  <a:pt x="2288997" y="130629"/>
                </a:lnTo>
                <a:cubicBezTo>
                  <a:pt x="2283973" y="128954"/>
                  <a:pt x="2278331" y="128542"/>
                  <a:pt x="2273924" y="125604"/>
                </a:cubicBezTo>
                <a:cubicBezTo>
                  <a:pt x="2268900" y="122255"/>
                  <a:pt x="2264401" y="117935"/>
                  <a:pt x="2258851" y="115556"/>
                </a:cubicBezTo>
                <a:cubicBezTo>
                  <a:pt x="2252504" y="112836"/>
                  <a:pt x="2245369" y="112516"/>
                  <a:pt x="2238755" y="110532"/>
                </a:cubicBezTo>
                <a:cubicBezTo>
                  <a:pt x="2228610" y="107489"/>
                  <a:pt x="2208610" y="100484"/>
                  <a:pt x="2208610" y="100484"/>
                </a:cubicBezTo>
                <a:cubicBezTo>
                  <a:pt x="2203586" y="97134"/>
                  <a:pt x="2199087" y="92814"/>
                  <a:pt x="2193537" y="90435"/>
                </a:cubicBezTo>
                <a:cubicBezTo>
                  <a:pt x="2187190" y="87715"/>
                  <a:pt x="2180055" y="87395"/>
                  <a:pt x="2173441" y="85411"/>
                </a:cubicBezTo>
                <a:cubicBezTo>
                  <a:pt x="2163296" y="82367"/>
                  <a:pt x="2153344" y="78712"/>
                  <a:pt x="2143295" y="75363"/>
                </a:cubicBezTo>
                <a:lnTo>
                  <a:pt x="2113150" y="65314"/>
                </a:lnTo>
                <a:cubicBezTo>
                  <a:pt x="2108126" y="63639"/>
                  <a:pt x="2103321" y="61039"/>
                  <a:pt x="2098078" y="60290"/>
                </a:cubicBezTo>
                <a:cubicBezTo>
                  <a:pt x="2086355" y="58615"/>
                  <a:pt x="2074560" y="57384"/>
                  <a:pt x="2062909" y="55266"/>
                </a:cubicBezTo>
                <a:cubicBezTo>
                  <a:pt x="2028468" y="49004"/>
                  <a:pt x="2056424" y="52390"/>
                  <a:pt x="2027739" y="45218"/>
                </a:cubicBezTo>
                <a:cubicBezTo>
                  <a:pt x="2019455" y="43147"/>
                  <a:pt x="2011020" y="41721"/>
                  <a:pt x="2002619" y="40193"/>
                </a:cubicBezTo>
                <a:cubicBezTo>
                  <a:pt x="1958410" y="32155"/>
                  <a:pt x="1966607" y="34718"/>
                  <a:pt x="1907159" y="30145"/>
                </a:cubicBezTo>
                <a:cubicBezTo>
                  <a:pt x="1845768" y="17867"/>
                  <a:pt x="1914127" y="30307"/>
                  <a:pt x="1791603" y="20097"/>
                </a:cubicBezTo>
                <a:cubicBezTo>
                  <a:pt x="1781451" y="19251"/>
                  <a:pt x="1771556" y="16419"/>
                  <a:pt x="1761458" y="15073"/>
                </a:cubicBezTo>
                <a:cubicBezTo>
                  <a:pt x="1746426" y="13069"/>
                  <a:pt x="1731273" y="12052"/>
                  <a:pt x="1716241" y="10048"/>
                </a:cubicBezTo>
                <a:cubicBezTo>
                  <a:pt x="1706143" y="8702"/>
                  <a:pt x="1696164" y="6573"/>
                  <a:pt x="1686095" y="5024"/>
                </a:cubicBezTo>
                <a:cubicBezTo>
                  <a:pt x="1674391" y="3223"/>
                  <a:pt x="1662649" y="1675"/>
                  <a:pt x="1650926" y="0"/>
                </a:cubicBezTo>
                <a:cubicBezTo>
                  <a:pt x="1614647" y="12093"/>
                  <a:pt x="1657776" y="0"/>
                  <a:pt x="1585612" y="0"/>
                </a:cubicBezTo>
                <a:cubicBezTo>
                  <a:pt x="1580316" y="0"/>
                  <a:pt x="1575563" y="3349"/>
                  <a:pt x="1570539" y="5024"/>
                </a:cubicBezTo>
                <a:cubicBezTo>
                  <a:pt x="1547093" y="3349"/>
                  <a:pt x="1523707" y="0"/>
                  <a:pt x="1500201" y="0"/>
                </a:cubicBezTo>
                <a:cubicBezTo>
                  <a:pt x="1456041" y="0"/>
                  <a:pt x="1501169" y="12046"/>
                  <a:pt x="1465032" y="0"/>
                </a:cubicBezTo>
                <a:cubicBezTo>
                  <a:pt x="1422078" y="14318"/>
                  <a:pt x="1445397" y="11362"/>
                  <a:pt x="1394693" y="5024"/>
                </a:cubicBezTo>
                <a:lnTo>
                  <a:pt x="1203775" y="10048"/>
                </a:lnTo>
                <a:cubicBezTo>
                  <a:pt x="1190285" y="10635"/>
                  <a:pt x="1176994" y="13525"/>
                  <a:pt x="1163581" y="15073"/>
                </a:cubicBezTo>
                <a:cubicBezTo>
                  <a:pt x="1132513" y="18658"/>
                  <a:pt x="1049583" y="25988"/>
                  <a:pt x="1012856" y="35169"/>
                </a:cubicBezTo>
                <a:cubicBezTo>
                  <a:pt x="966176" y="46839"/>
                  <a:pt x="1024208" y="32898"/>
                  <a:pt x="962614" y="45218"/>
                </a:cubicBezTo>
                <a:cubicBezTo>
                  <a:pt x="882073" y="61327"/>
                  <a:pt x="1013790" y="37741"/>
                  <a:pt x="917397" y="55266"/>
                </a:cubicBezTo>
                <a:cubicBezTo>
                  <a:pt x="907374" y="57088"/>
                  <a:pt x="897320" y="58741"/>
                  <a:pt x="887251" y="60290"/>
                </a:cubicBezTo>
                <a:cubicBezTo>
                  <a:pt x="875547" y="62091"/>
                  <a:pt x="863694" y="62992"/>
                  <a:pt x="852082" y="65314"/>
                </a:cubicBezTo>
                <a:cubicBezTo>
                  <a:pt x="838540" y="68022"/>
                  <a:pt x="825431" y="72655"/>
                  <a:pt x="811889" y="75363"/>
                </a:cubicBezTo>
                <a:cubicBezTo>
                  <a:pt x="803515" y="77038"/>
                  <a:pt x="795007" y="78140"/>
                  <a:pt x="786768" y="80387"/>
                </a:cubicBezTo>
                <a:cubicBezTo>
                  <a:pt x="776549" y="83174"/>
                  <a:pt x="767133" y="89121"/>
                  <a:pt x="756623" y="90435"/>
                </a:cubicBezTo>
                <a:lnTo>
                  <a:pt x="676236" y="100484"/>
                </a:lnTo>
                <a:lnTo>
                  <a:pt x="646091" y="110532"/>
                </a:lnTo>
                <a:cubicBezTo>
                  <a:pt x="633175" y="114837"/>
                  <a:pt x="624803" y="118056"/>
                  <a:pt x="610922" y="120580"/>
                </a:cubicBezTo>
                <a:cubicBezTo>
                  <a:pt x="599271" y="122698"/>
                  <a:pt x="587476" y="123929"/>
                  <a:pt x="575753" y="125604"/>
                </a:cubicBezTo>
                <a:cubicBezTo>
                  <a:pt x="570729" y="127279"/>
                  <a:pt x="565818" y="129344"/>
                  <a:pt x="560680" y="130629"/>
                </a:cubicBezTo>
                <a:cubicBezTo>
                  <a:pt x="531984" y="137803"/>
                  <a:pt x="541259" y="132938"/>
                  <a:pt x="515462" y="140677"/>
                </a:cubicBezTo>
                <a:cubicBezTo>
                  <a:pt x="505317" y="143720"/>
                  <a:pt x="495593" y="148156"/>
                  <a:pt x="485317" y="150725"/>
                </a:cubicBezTo>
                <a:cubicBezTo>
                  <a:pt x="471919" y="154075"/>
                  <a:pt x="458225" y="156407"/>
                  <a:pt x="445124" y="160774"/>
                </a:cubicBezTo>
                <a:cubicBezTo>
                  <a:pt x="373480" y="184654"/>
                  <a:pt x="448038" y="160659"/>
                  <a:pt x="394882" y="175846"/>
                </a:cubicBezTo>
                <a:cubicBezTo>
                  <a:pt x="389790" y="177301"/>
                  <a:pt x="384948" y="179585"/>
                  <a:pt x="379810" y="180870"/>
                </a:cubicBezTo>
                <a:cubicBezTo>
                  <a:pt x="371525" y="182941"/>
                  <a:pt x="362974" y="183824"/>
                  <a:pt x="354689" y="185895"/>
                </a:cubicBezTo>
                <a:cubicBezTo>
                  <a:pt x="349551" y="187180"/>
                  <a:pt x="344708" y="189464"/>
                  <a:pt x="339616" y="190919"/>
                </a:cubicBezTo>
                <a:cubicBezTo>
                  <a:pt x="286466" y="206104"/>
                  <a:pt x="361012" y="182113"/>
                  <a:pt x="289375" y="205991"/>
                </a:cubicBezTo>
                <a:cubicBezTo>
                  <a:pt x="289370" y="205993"/>
                  <a:pt x="259235" y="216036"/>
                  <a:pt x="259230" y="216040"/>
                </a:cubicBezTo>
                <a:cubicBezTo>
                  <a:pt x="254206" y="219389"/>
                  <a:pt x="249811" y="223968"/>
                  <a:pt x="244157" y="226088"/>
                </a:cubicBezTo>
                <a:cubicBezTo>
                  <a:pt x="236161" y="229086"/>
                  <a:pt x="227372" y="229260"/>
                  <a:pt x="219036" y="231112"/>
                </a:cubicBezTo>
                <a:cubicBezTo>
                  <a:pt x="212295" y="232610"/>
                  <a:pt x="205638" y="234461"/>
                  <a:pt x="198939" y="236136"/>
                </a:cubicBezTo>
                <a:cubicBezTo>
                  <a:pt x="192240" y="239486"/>
                  <a:pt x="185797" y="243403"/>
                  <a:pt x="178843" y="246185"/>
                </a:cubicBezTo>
                <a:cubicBezTo>
                  <a:pt x="169009" y="250119"/>
                  <a:pt x="158746" y="252884"/>
                  <a:pt x="148698" y="256233"/>
                </a:cubicBezTo>
                <a:cubicBezTo>
                  <a:pt x="143674" y="257908"/>
                  <a:pt x="138763" y="259973"/>
                  <a:pt x="133625" y="261257"/>
                </a:cubicBezTo>
                <a:cubicBezTo>
                  <a:pt x="126926" y="262932"/>
                  <a:pt x="120142" y="264297"/>
                  <a:pt x="113528" y="266281"/>
                </a:cubicBezTo>
                <a:cubicBezTo>
                  <a:pt x="103383" y="269325"/>
                  <a:pt x="93431" y="272980"/>
                  <a:pt x="83383" y="276330"/>
                </a:cubicBezTo>
                <a:lnTo>
                  <a:pt x="53238" y="286378"/>
                </a:lnTo>
                <a:lnTo>
                  <a:pt x="38166" y="291402"/>
                </a:lnTo>
                <a:cubicBezTo>
                  <a:pt x="33142" y="294752"/>
                  <a:pt x="28494" y="298750"/>
                  <a:pt x="23093" y="301451"/>
                </a:cubicBezTo>
                <a:cubicBezTo>
                  <a:pt x="0" y="312998"/>
                  <a:pt x="12208" y="309824"/>
                  <a:pt x="18069" y="316523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20874457">
            <a:off x="4976150" y="1991768"/>
            <a:ext cx="3191317" cy="13354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8062503">
            <a:off x="6103618" y="701688"/>
            <a:ext cx="1601892" cy="281384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035575" y="2127960"/>
            <a:ext cx="289416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92411" y="1124560"/>
            <a:ext cx="358588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4828724" y="1610196"/>
            <a:ext cx="3442807" cy="202059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6571808" y="2616154"/>
            <a:ext cx="78048" cy="520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693218" y="2355994"/>
            <a:ext cx="264514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z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908955" y="2358161"/>
            <a:ext cx="3156629" cy="137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12"/>
          <p:cNvSpPr/>
          <p:nvPr/>
        </p:nvSpPr>
        <p:spPr>
          <a:xfrm rot="20848625">
            <a:off x="2469888" y="1218998"/>
            <a:ext cx="1029117" cy="2046448"/>
          </a:xfrm>
          <a:custGeom>
            <a:avLst/>
            <a:gdLst>
              <a:gd name="connsiteX0" fmla="*/ 18975 w 1192443"/>
              <a:gd name="connsiteY0" fmla="*/ 722 h 2371228"/>
              <a:gd name="connsiteX1" fmla="*/ 5974 w 1192443"/>
              <a:gd name="connsiteY1" fmla="*/ 9389 h 2371228"/>
              <a:gd name="connsiteX2" fmla="*/ 1640 w 1192443"/>
              <a:gd name="connsiteY2" fmla="*/ 44058 h 2371228"/>
              <a:gd name="connsiteX3" fmla="*/ 5974 w 1192443"/>
              <a:gd name="connsiteY3" fmla="*/ 57059 h 2371228"/>
              <a:gd name="connsiteX4" fmla="*/ 10308 w 1192443"/>
              <a:gd name="connsiteY4" fmla="*/ 74394 h 2371228"/>
              <a:gd name="connsiteX5" fmla="*/ 5974 w 1192443"/>
              <a:gd name="connsiteY5" fmla="*/ 321412 h 2371228"/>
              <a:gd name="connsiteX6" fmla="*/ 1640 w 1192443"/>
              <a:gd name="connsiteY6" fmla="*/ 386417 h 2371228"/>
              <a:gd name="connsiteX7" fmla="*/ 10308 w 1192443"/>
              <a:gd name="connsiteY7" fmla="*/ 486091 h 2371228"/>
              <a:gd name="connsiteX8" fmla="*/ 18975 w 1192443"/>
              <a:gd name="connsiteY8" fmla="*/ 598765 h 2371228"/>
              <a:gd name="connsiteX9" fmla="*/ 23309 w 1192443"/>
              <a:gd name="connsiteY9" fmla="*/ 616100 h 2371228"/>
              <a:gd name="connsiteX10" fmla="*/ 27642 w 1192443"/>
              <a:gd name="connsiteY10" fmla="*/ 646436 h 2371228"/>
              <a:gd name="connsiteX11" fmla="*/ 23309 w 1192443"/>
              <a:gd name="connsiteY11" fmla="*/ 793780 h 2371228"/>
              <a:gd name="connsiteX12" fmla="*/ 18975 w 1192443"/>
              <a:gd name="connsiteY12" fmla="*/ 824115 h 2371228"/>
              <a:gd name="connsiteX13" fmla="*/ 10308 w 1192443"/>
              <a:gd name="connsiteY13" fmla="*/ 902121 h 2371228"/>
              <a:gd name="connsiteX14" fmla="*/ 18975 w 1192443"/>
              <a:gd name="connsiteY14" fmla="*/ 1149139 h 2371228"/>
              <a:gd name="connsiteX15" fmla="*/ 10308 w 1192443"/>
              <a:gd name="connsiteY15" fmla="*/ 1413491 h 2371228"/>
              <a:gd name="connsiteX16" fmla="*/ 5974 w 1192443"/>
              <a:gd name="connsiteY16" fmla="*/ 1578170 h 2371228"/>
              <a:gd name="connsiteX17" fmla="*/ 10308 w 1192443"/>
              <a:gd name="connsiteY17" fmla="*/ 1621507 h 2371228"/>
              <a:gd name="connsiteX18" fmla="*/ 10308 w 1192443"/>
              <a:gd name="connsiteY18" fmla="*/ 1981200 h 2371228"/>
              <a:gd name="connsiteX19" fmla="*/ 5974 w 1192443"/>
              <a:gd name="connsiteY19" fmla="*/ 2141545 h 2371228"/>
              <a:gd name="connsiteX20" fmla="*/ 14641 w 1192443"/>
              <a:gd name="connsiteY20" fmla="*/ 2301890 h 2371228"/>
              <a:gd name="connsiteX21" fmla="*/ 31976 w 1192443"/>
              <a:gd name="connsiteY21" fmla="*/ 2366894 h 2371228"/>
              <a:gd name="connsiteX22" fmla="*/ 70979 w 1192443"/>
              <a:gd name="connsiteY22" fmla="*/ 2366894 h 2371228"/>
              <a:gd name="connsiteX23" fmla="*/ 109982 w 1192443"/>
              <a:gd name="connsiteY23" fmla="*/ 2371228 h 2371228"/>
              <a:gd name="connsiteX24" fmla="*/ 135984 w 1192443"/>
              <a:gd name="connsiteY24" fmla="*/ 2366894 h 2371228"/>
              <a:gd name="connsiteX25" fmla="*/ 157652 w 1192443"/>
              <a:gd name="connsiteY25" fmla="*/ 2362561 h 2371228"/>
              <a:gd name="connsiteX26" fmla="*/ 226990 w 1192443"/>
              <a:gd name="connsiteY26" fmla="*/ 2353893 h 2371228"/>
              <a:gd name="connsiteX27" fmla="*/ 257326 w 1192443"/>
              <a:gd name="connsiteY27" fmla="*/ 2345226 h 2371228"/>
              <a:gd name="connsiteX28" fmla="*/ 270327 w 1192443"/>
              <a:gd name="connsiteY28" fmla="*/ 2340892 h 2371228"/>
              <a:gd name="connsiteX29" fmla="*/ 304996 w 1192443"/>
              <a:gd name="connsiteY29" fmla="*/ 2332225 h 2371228"/>
              <a:gd name="connsiteX30" fmla="*/ 317997 w 1192443"/>
              <a:gd name="connsiteY30" fmla="*/ 2323558 h 2371228"/>
              <a:gd name="connsiteX31" fmla="*/ 343999 w 1192443"/>
              <a:gd name="connsiteY31" fmla="*/ 2314891 h 2371228"/>
              <a:gd name="connsiteX32" fmla="*/ 357000 w 1192443"/>
              <a:gd name="connsiteY32" fmla="*/ 2306223 h 2371228"/>
              <a:gd name="connsiteX33" fmla="*/ 383002 w 1192443"/>
              <a:gd name="connsiteY33" fmla="*/ 2301890 h 2371228"/>
              <a:gd name="connsiteX34" fmla="*/ 396002 w 1192443"/>
              <a:gd name="connsiteY34" fmla="*/ 2297556 h 2371228"/>
              <a:gd name="connsiteX35" fmla="*/ 404670 w 1192443"/>
              <a:gd name="connsiteY35" fmla="*/ 2288889 h 2371228"/>
              <a:gd name="connsiteX36" fmla="*/ 430672 w 1192443"/>
              <a:gd name="connsiteY36" fmla="*/ 2280221 h 2371228"/>
              <a:gd name="connsiteX37" fmla="*/ 461007 w 1192443"/>
              <a:gd name="connsiteY37" fmla="*/ 2271554 h 2371228"/>
              <a:gd name="connsiteX38" fmla="*/ 487009 w 1192443"/>
              <a:gd name="connsiteY38" fmla="*/ 2262887 h 2371228"/>
              <a:gd name="connsiteX39" fmla="*/ 526012 w 1192443"/>
              <a:gd name="connsiteY39" fmla="*/ 2249886 h 2371228"/>
              <a:gd name="connsiteX40" fmla="*/ 539013 w 1192443"/>
              <a:gd name="connsiteY40" fmla="*/ 2241219 h 2371228"/>
              <a:gd name="connsiteX41" fmla="*/ 556348 w 1192443"/>
              <a:gd name="connsiteY41" fmla="*/ 2232551 h 2371228"/>
              <a:gd name="connsiteX42" fmla="*/ 573682 w 1192443"/>
              <a:gd name="connsiteY42" fmla="*/ 2219550 h 2371228"/>
              <a:gd name="connsiteX43" fmla="*/ 586683 w 1192443"/>
              <a:gd name="connsiteY43" fmla="*/ 2210883 h 2371228"/>
              <a:gd name="connsiteX44" fmla="*/ 617019 w 1192443"/>
              <a:gd name="connsiteY44" fmla="*/ 2189215 h 2371228"/>
              <a:gd name="connsiteX45" fmla="*/ 638687 w 1192443"/>
              <a:gd name="connsiteY45" fmla="*/ 2176214 h 2371228"/>
              <a:gd name="connsiteX46" fmla="*/ 651688 w 1192443"/>
              <a:gd name="connsiteY46" fmla="*/ 2167546 h 2371228"/>
              <a:gd name="connsiteX47" fmla="*/ 677690 w 1192443"/>
              <a:gd name="connsiteY47" fmla="*/ 2158879 h 2371228"/>
              <a:gd name="connsiteX48" fmla="*/ 690691 w 1192443"/>
              <a:gd name="connsiteY48" fmla="*/ 2150212 h 2371228"/>
              <a:gd name="connsiteX49" fmla="*/ 703692 w 1192443"/>
              <a:gd name="connsiteY49" fmla="*/ 2145878 h 2371228"/>
              <a:gd name="connsiteX50" fmla="*/ 742694 w 1192443"/>
              <a:gd name="connsiteY50" fmla="*/ 2119876 h 2371228"/>
              <a:gd name="connsiteX51" fmla="*/ 764363 w 1192443"/>
              <a:gd name="connsiteY51" fmla="*/ 2098208 h 2371228"/>
              <a:gd name="connsiteX52" fmla="*/ 777364 w 1192443"/>
              <a:gd name="connsiteY52" fmla="*/ 2089541 h 2371228"/>
              <a:gd name="connsiteX53" fmla="*/ 786031 w 1192443"/>
              <a:gd name="connsiteY53" fmla="*/ 2080873 h 2371228"/>
              <a:gd name="connsiteX54" fmla="*/ 799032 w 1192443"/>
              <a:gd name="connsiteY54" fmla="*/ 2072206 h 2371228"/>
              <a:gd name="connsiteX55" fmla="*/ 825034 w 1192443"/>
              <a:gd name="connsiteY55" fmla="*/ 2050538 h 2371228"/>
              <a:gd name="connsiteX56" fmla="*/ 838035 w 1192443"/>
              <a:gd name="connsiteY56" fmla="*/ 2033203 h 2371228"/>
              <a:gd name="connsiteX57" fmla="*/ 851036 w 1192443"/>
              <a:gd name="connsiteY57" fmla="*/ 2020202 h 2371228"/>
              <a:gd name="connsiteX58" fmla="*/ 859703 w 1192443"/>
              <a:gd name="connsiteY58" fmla="*/ 2007201 h 2371228"/>
              <a:gd name="connsiteX59" fmla="*/ 872704 w 1192443"/>
              <a:gd name="connsiteY59" fmla="*/ 1994200 h 2371228"/>
              <a:gd name="connsiteX60" fmla="*/ 881371 w 1192443"/>
              <a:gd name="connsiteY60" fmla="*/ 1981200 h 2371228"/>
              <a:gd name="connsiteX61" fmla="*/ 890039 w 1192443"/>
              <a:gd name="connsiteY61" fmla="*/ 1972532 h 2371228"/>
              <a:gd name="connsiteX62" fmla="*/ 916040 w 1192443"/>
              <a:gd name="connsiteY62" fmla="*/ 1933529 h 2371228"/>
              <a:gd name="connsiteX63" fmla="*/ 929041 w 1192443"/>
              <a:gd name="connsiteY63" fmla="*/ 1924862 h 2371228"/>
              <a:gd name="connsiteX64" fmla="*/ 937709 w 1192443"/>
              <a:gd name="connsiteY64" fmla="*/ 1911861 h 2371228"/>
              <a:gd name="connsiteX65" fmla="*/ 950710 w 1192443"/>
              <a:gd name="connsiteY65" fmla="*/ 1903194 h 2371228"/>
              <a:gd name="connsiteX66" fmla="*/ 968044 w 1192443"/>
              <a:gd name="connsiteY66" fmla="*/ 1877192 h 2371228"/>
              <a:gd name="connsiteX67" fmla="*/ 976711 w 1192443"/>
              <a:gd name="connsiteY67" fmla="*/ 1864191 h 2371228"/>
              <a:gd name="connsiteX68" fmla="*/ 1007047 w 1192443"/>
              <a:gd name="connsiteY68" fmla="*/ 1838189 h 2371228"/>
              <a:gd name="connsiteX69" fmla="*/ 1033049 w 1192443"/>
              <a:gd name="connsiteY69" fmla="*/ 1799186 h 2371228"/>
              <a:gd name="connsiteX70" fmla="*/ 1037383 w 1192443"/>
              <a:gd name="connsiteY70" fmla="*/ 1786185 h 2371228"/>
              <a:gd name="connsiteX71" fmla="*/ 1054717 w 1192443"/>
              <a:gd name="connsiteY71" fmla="*/ 1760183 h 2371228"/>
              <a:gd name="connsiteX72" fmla="*/ 1063384 w 1192443"/>
              <a:gd name="connsiteY72" fmla="*/ 1729848 h 2371228"/>
              <a:gd name="connsiteX73" fmla="*/ 1072052 w 1192443"/>
              <a:gd name="connsiteY73" fmla="*/ 1703846 h 2371228"/>
              <a:gd name="connsiteX74" fmla="*/ 1076385 w 1192443"/>
              <a:gd name="connsiteY74" fmla="*/ 1690845 h 2371228"/>
              <a:gd name="connsiteX75" fmla="*/ 1085053 w 1192443"/>
              <a:gd name="connsiteY75" fmla="*/ 1677844 h 2371228"/>
              <a:gd name="connsiteX76" fmla="*/ 1098054 w 1192443"/>
              <a:gd name="connsiteY76" fmla="*/ 1651842 h 2371228"/>
              <a:gd name="connsiteX77" fmla="*/ 1102387 w 1192443"/>
              <a:gd name="connsiteY77" fmla="*/ 1638841 h 2371228"/>
              <a:gd name="connsiteX78" fmla="*/ 1111055 w 1192443"/>
              <a:gd name="connsiteY78" fmla="*/ 1604172 h 2371228"/>
              <a:gd name="connsiteX79" fmla="*/ 1119722 w 1192443"/>
              <a:gd name="connsiteY79" fmla="*/ 1578170 h 2371228"/>
              <a:gd name="connsiteX80" fmla="*/ 1141390 w 1192443"/>
              <a:gd name="connsiteY80" fmla="*/ 1513165 h 2371228"/>
              <a:gd name="connsiteX81" fmla="*/ 1154391 w 1192443"/>
              <a:gd name="connsiteY81" fmla="*/ 1469829 h 2371228"/>
              <a:gd name="connsiteX82" fmla="*/ 1158725 w 1192443"/>
              <a:gd name="connsiteY82" fmla="*/ 1443827 h 2371228"/>
              <a:gd name="connsiteX83" fmla="*/ 1163058 w 1192443"/>
              <a:gd name="connsiteY83" fmla="*/ 1422159 h 2371228"/>
              <a:gd name="connsiteX84" fmla="*/ 1171726 w 1192443"/>
              <a:gd name="connsiteY84" fmla="*/ 1357154 h 2371228"/>
              <a:gd name="connsiteX85" fmla="*/ 1180393 w 1192443"/>
              <a:gd name="connsiteY85" fmla="*/ 1313818 h 2371228"/>
              <a:gd name="connsiteX86" fmla="*/ 1184727 w 1192443"/>
              <a:gd name="connsiteY86" fmla="*/ 1300817 h 2371228"/>
              <a:gd name="connsiteX87" fmla="*/ 1176059 w 1192443"/>
              <a:gd name="connsiteY87" fmla="*/ 1088468 h 2371228"/>
              <a:gd name="connsiteX88" fmla="*/ 1171726 w 1192443"/>
              <a:gd name="connsiteY88" fmla="*/ 1075467 h 2371228"/>
              <a:gd name="connsiteX89" fmla="*/ 1167392 w 1192443"/>
              <a:gd name="connsiteY89" fmla="*/ 1040798 h 2371228"/>
              <a:gd name="connsiteX90" fmla="*/ 1163058 w 1192443"/>
              <a:gd name="connsiteY90" fmla="*/ 1001795 h 2371228"/>
              <a:gd name="connsiteX91" fmla="*/ 1158725 w 1192443"/>
              <a:gd name="connsiteY91" fmla="*/ 971459 h 2371228"/>
              <a:gd name="connsiteX92" fmla="*/ 1154391 w 1192443"/>
              <a:gd name="connsiteY92" fmla="*/ 932456 h 2371228"/>
              <a:gd name="connsiteX93" fmla="*/ 1150057 w 1192443"/>
              <a:gd name="connsiteY93" fmla="*/ 919455 h 2371228"/>
              <a:gd name="connsiteX94" fmla="*/ 1137057 w 1192443"/>
              <a:gd name="connsiteY94" fmla="*/ 876119 h 2371228"/>
              <a:gd name="connsiteX95" fmla="*/ 1128389 w 1192443"/>
              <a:gd name="connsiteY95" fmla="*/ 863118 h 2371228"/>
              <a:gd name="connsiteX96" fmla="*/ 1124056 w 1192443"/>
              <a:gd name="connsiteY96" fmla="*/ 850117 h 2371228"/>
              <a:gd name="connsiteX97" fmla="*/ 1106721 w 1192443"/>
              <a:gd name="connsiteY97" fmla="*/ 772111 h 2371228"/>
              <a:gd name="connsiteX98" fmla="*/ 1098054 w 1192443"/>
              <a:gd name="connsiteY98" fmla="*/ 737442 h 2371228"/>
              <a:gd name="connsiteX99" fmla="*/ 1089386 w 1192443"/>
              <a:gd name="connsiteY99" fmla="*/ 728775 h 2371228"/>
              <a:gd name="connsiteX100" fmla="*/ 1067718 w 1192443"/>
              <a:gd name="connsiteY100" fmla="*/ 689772 h 2371228"/>
              <a:gd name="connsiteX101" fmla="*/ 1063384 w 1192443"/>
              <a:gd name="connsiteY101" fmla="*/ 676771 h 2371228"/>
              <a:gd name="connsiteX102" fmla="*/ 1059051 w 1192443"/>
              <a:gd name="connsiteY102" fmla="*/ 659437 h 2371228"/>
              <a:gd name="connsiteX103" fmla="*/ 1050384 w 1192443"/>
              <a:gd name="connsiteY103" fmla="*/ 642102 h 2371228"/>
              <a:gd name="connsiteX104" fmla="*/ 1046050 w 1192443"/>
              <a:gd name="connsiteY104" fmla="*/ 620434 h 2371228"/>
              <a:gd name="connsiteX105" fmla="*/ 1037383 w 1192443"/>
              <a:gd name="connsiteY105" fmla="*/ 607433 h 2371228"/>
              <a:gd name="connsiteX106" fmla="*/ 1033049 w 1192443"/>
              <a:gd name="connsiteY106" fmla="*/ 594432 h 2371228"/>
              <a:gd name="connsiteX107" fmla="*/ 1020048 w 1192443"/>
              <a:gd name="connsiteY107" fmla="*/ 577097 h 2371228"/>
              <a:gd name="connsiteX108" fmla="*/ 998380 w 1192443"/>
              <a:gd name="connsiteY108" fmla="*/ 546762 h 2371228"/>
              <a:gd name="connsiteX109" fmla="*/ 972378 w 1192443"/>
              <a:gd name="connsiteY109" fmla="*/ 520760 h 2371228"/>
              <a:gd name="connsiteX110" fmla="*/ 963711 w 1192443"/>
              <a:gd name="connsiteY110" fmla="*/ 512092 h 2371228"/>
              <a:gd name="connsiteX111" fmla="*/ 955043 w 1192443"/>
              <a:gd name="connsiteY111" fmla="*/ 503425 h 2371228"/>
              <a:gd name="connsiteX112" fmla="*/ 946376 w 1192443"/>
              <a:gd name="connsiteY112" fmla="*/ 490424 h 2371228"/>
              <a:gd name="connsiteX113" fmla="*/ 933375 w 1192443"/>
              <a:gd name="connsiteY113" fmla="*/ 481757 h 2371228"/>
              <a:gd name="connsiteX114" fmla="*/ 924708 w 1192443"/>
              <a:gd name="connsiteY114" fmla="*/ 468756 h 2371228"/>
              <a:gd name="connsiteX115" fmla="*/ 916040 w 1192443"/>
              <a:gd name="connsiteY115" fmla="*/ 460089 h 2371228"/>
              <a:gd name="connsiteX116" fmla="*/ 907373 w 1192443"/>
              <a:gd name="connsiteY116" fmla="*/ 442754 h 2371228"/>
              <a:gd name="connsiteX117" fmla="*/ 894372 w 1192443"/>
              <a:gd name="connsiteY117" fmla="*/ 425419 h 2371228"/>
              <a:gd name="connsiteX118" fmla="*/ 881371 w 1192443"/>
              <a:gd name="connsiteY118" fmla="*/ 403751 h 2371228"/>
              <a:gd name="connsiteX119" fmla="*/ 872704 w 1192443"/>
              <a:gd name="connsiteY119" fmla="*/ 390750 h 2371228"/>
              <a:gd name="connsiteX120" fmla="*/ 859703 w 1192443"/>
              <a:gd name="connsiteY120" fmla="*/ 373416 h 2371228"/>
              <a:gd name="connsiteX121" fmla="*/ 851036 w 1192443"/>
              <a:gd name="connsiteY121" fmla="*/ 364748 h 2371228"/>
              <a:gd name="connsiteX122" fmla="*/ 842368 w 1192443"/>
              <a:gd name="connsiteY122" fmla="*/ 351747 h 2371228"/>
              <a:gd name="connsiteX123" fmla="*/ 812033 w 1192443"/>
              <a:gd name="connsiteY123" fmla="*/ 334413 h 2371228"/>
              <a:gd name="connsiteX124" fmla="*/ 790365 w 1192443"/>
              <a:gd name="connsiteY124" fmla="*/ 308411 h 2371228"/>
              <a:gd name="connsiteX125" fmla="*/ 768696 w 1192443"/>
              <a:gd name="connsiteY125" fmla="*/ 291076 h 2371228"/>
              <a:gd name="connsiteX126" fmla="*/ 760029 w 1192443"/>
              <a:gd name="connsiteY126" fmla="*/ 278075 h 2371228"/>
              <a:gd name="connsiteX127" fmla="*/ 747028 w 1192443"/>
              <a:gd name="connsiteY127" fmla="*/ 269408 h 2371228"/>
              <a:gd name="connsiteX128" fmla="*/ 729693 w 1192443"/>
              <a:gd name="connsiteY128" fmla="*/ 256407 h 2371228"/>
              <a:gd name="connsiteX129" fmla="*/ 716693 w 1192443"/>
              <a:gd name="connsiteY129" fmla="*/ 243406 h 2371228"/>
              <a:gd name="connsiteX130" fmla="*/ 695024 w 1192443"/>
              <a:gd name="connsiteY130" fmla="*/ 230405 h 2371228"/>
              <a:gd name="connsiteX131" fmla="*/ 673356 w 1192443"/>
              <a:gd name="connsiteY131" fmla="*/ 213071 h 2371228"/>
              <a:gd name="connsiteX132" fmla="*/ 656021 w 1192443"/>
              <a:gd name="connsiteY132" fmla="*/ 204403 h 2371228"/>
              <a:gd name="connsiteX133" fmla="*/ 638687 w 1192443"/>
              <a:gd name="connsiteY133" fmla="*/ 191402 h 2371228"/>
              <a:gd name="connsiteX134" fmla="*/ 599684 w 1192443"/>
              <a:gd name="connsiteY134" fmla="*/ 165400 h 2371228"/>
              <a:gd name="connsiteX135" fmla="*/ 573682 w 1192443"/>
              <a:gd name="connsiteY135" fmla="*/ 148066 h 2371228"/>
              <a:gd name="connsiteX136" fmla="*/ 556348 w 1192443"/>
              <a:gd name="connsiteY136" fmla="*/ 139399 h 2371228"/>
              <a:gd name="connsiteX137" fmla="*/ 543347 w 1192443"/>
              <a:gd name="connsiteY137" fmla="*/ 130731 h 2371228"/>
              <a:gd name="connsiteX138" fmla="*/ 517345 w 1192443"/>
              <a:gd name="connsiteY138" fmla="*/ 122064 h 2371228"/>
              <a:gd name="connsiteX139" fmla="*/ 491343 w 1192443"/>
              <a:gd name="connsiteY139" fmla="*/ 109063 h 2371228"/>
              <a:gd name="connsiteX140" fmla="*/ 482675 w 1192443"/>
              <a:gd name="connsiteY140" fmla="*/ 100396 h 2371228"/>
              <a:gd name="connsiteX141" fmla="*/ 461007 w 1192443"/>
              <a:gd name="connsiteY141" fmla="*/ 96062 h 2371228"/>
              <a:gd name="connsiteX142" fmla="*/ 435005 w 1192443"/>
              <a:gd name="connsiteY142" fmla="*/ 87395 h 2371228"/>
              <a:gd name="connsiteX143" fmla="*/ 400336 w 1192443"/>
              <a:gd name="connsiteY143" fmla="*/ 78728 h 2371228"/>
              <a:gd name="connsiteX144" fmla="*/ 374334 w 1192443"/>
              <a:gd name="connsiteY144" fmla="*/ 70060 h 2371228"/>
              <a:gd name="connsiteX145" fmla="*/ 322330 w 1192443"/>
              <a:gd name="connsiteY145" fmla="*/ 52726 h 2371228"/>
              <a:gd name="connsiteX146" fmla="*/ 278994 w 1192443"/>
              <a:gd name="connsiteY146" fmla="*/ 44058 h 2371228"/>
              <a:gd name="connsiteX147" fmla="*/ 209656 w 1192443"/>
              <a:gd name="connsiteY147" fmla="*/ 26724 h 2371228"/>
              <a:gd name="connsiteX148" fmla="*/ 192321 w 1192443"/>
              <a:gd name="connsiteY148" fmla="*/ 22390 h 2371228"/>
              <a:gd name="connsiteX149" fmla="*/ 166319 w 1192443"/>
              <a:gd name="connsiteY149" fmla="*/ 18056 h 2371228"/>
              <a:gd name="connsiteX150" fmla="*/ 122983 w 1192443"/>
              <a:gd name="connsiteY150" fmla="*/ 9389 h 2371228"/>
              <a:gd name="connsiteX151" fmla="*/ 79646 w 1192443"/>
              <a:gd name="connsiteY151" fmla="*/ 5055 h 2371228"/>
              <a:gd name="connsiteX152" fmla="*/ 36310 w 1192443"/>
              <a:gd name="connsiteY152" fmla="*/ 5055 h 2371228"/>
              <a:gd name="connsiteX153" fmla="*/ 18975 w 1192443"/>
              <a:gd name="connsiteY153" fmla="*/ 722 h 237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1192443" h="2371228">
                <a:moveTo>
                  <a:pt x="18975" y="722"/>
                </a:moveTo>
                <a:cubicBezTo>
                  <a:pt x="13919" y="1444"/>
                  <a:pt x="7908" y="4553"/>
                  <a:pt x="5974" y="9389"/>
                </a:cubicBezTo>
                <a:cubicBezTo>
                  <a:pt x="1649" y="20202"/>
                  <a:pt x="1640" y="32412"/>
                  <a:pt x="1640" y="44058"/>
                </a:cubicBezTo>
                <a:cubicBezTo>
                  <a:pt x="1640" y="48626"/>
                  <a:pt x="4719" y="52667"/>
                  <a:pt x="5974" y="57059"/>
                </a:cubicBezTo>
                <a:cubicBezTo>
                  <a:pt x="7610" y="62786"/>
                  <a:pt x="8863" y="68616"/>
                  <a:pt x="10308" y="74394"/>
                </a:cubicBezTo>
                <a:cubicBezTo>
                  <a:pt x="8863" y="156733"/>
                  <a:pt x="8261" y="239092"/>
                  <a:pt x="5974" y="321412"/>
                </a:cubicBezTo>
                <a:cubicBezTo>
                  <a:pt x="5371" y="343120"/>
                  <a:pt x="1640" y="364701"/>
                  <a:pt x="1640" y="386417"/>
                </a:cubicBezTo>
                <a:cubicBezTo>
                  <a:pt x="1640" y="429978"/>
                  <a:pt x="7132" y="446394"/>
                  <a:pt x="10308" y="486091"/>
                </a:cubicBezTo>
                <a:cubicBezTo>
                  <a:pt x="13107" y="521077"/>
                  <a:pt x="13866" y="563004"/>
                  <a:pt x="18975" y="598765"/>
                </a:cubicBezTo>
                <a:cubicBezTo>
                  <a:pt x="19817" y="604661"/>
                  <a:pt x="22244" y="610240"/>
                  <a:pt x="23309" y="616100"/>
                </a:cubicBezTo>
                <a:cubicBezTo>
                  <a:pt x="25136" y="626150"/>
                  <a:pt x="26198" y="636324"/>
                  <a:pt x="27642" y="646436"/>
                </a:cubicBezTo>
                <a:cubicBezTo>
                  <a:pt x="26198" y="695551"/>
                  <a:pt x="25703" y="744702"/>
                  <a:pt x="23309" y="793780"/>
                </a:cubicBezTo>
                <a:cubicBezTo>
                  <a:pt x="22811" y="803982"/>
                  <a:pt x="20325" y="813990"/>
                  <a:pt x="18975" y="824115"/>
                </a:cubicBezTo>
                <a:cubicBezTo>
                  <a:pt x="14066" y="860929"/>
                  <a:pt x="14272" y="862479"/>
                  <a:pt x="10308" y="902121"/>
                </a:cubicBezTo>
                <a:cubicBezTo>
                  <a:pt x="12220" y="949926"/>
                  <a:pt x="18975" y="1110932"/>
                  <a:pt x="18975" y="1149139"/>
                </a:cubicBezTo>
                <a:cubicBezTo>
                  <a:pt x="18975" y="1233104"/>
                  <a:pt x="13012" y="1328320"/>
                  <a:pt x="10308" y="1413491"/>
                </a:cubicBezTo>
                <a:cubicBezTo>
                  <a:pt x="8566" y="1468375"/>
                  <a:pt x="7419" y="1523277"/>
                  <a:pt x="5974" y="1578170"/>
                </a:cubicBezTo>
                <a:cubicBezTo>
                  <a:pt x="7419" y="1592616"/>
                  <a:pt x="9677" y="1607003"/>
                  <a:pt x="10308" y="1621507"/>
                </a:cubicBezTo>
                <a:cubicBezTo>
                  <a:pt x="17450" y="1785768"/>
                  <a:pt x="14542" y="1803348"/>
                  <a:pt x="10308" y="1981200"/>
                </a:cubicBezTo>
                <a:cubicBezTo>
                  <a:pt x="9035" y="2034653"/>
                  <a:pt x="7419" y="2088097"/>
                  <a:pt x="5974" y="2141545"/>
                </a:cubicBezTo>
                <a:cubicBezTo>
                  <a:pt x="15857" y="2279894"/>
                  <a:pt x="4213" y="2108959"/>
                  <a:pt x="14641" y="2301890"/>
                </a:cubicBezTo>
                <a:cubicBezTo>
                  <a:pt x="18146" y="2366733"/>
                  <a:pt x="0" y="2356237"/>
                  <a:pt x="31976" y="2366894"/>
                </a:cubicBezTo>
                <a:cubicBezTo>
                  <a:pt x="54445" y="2359405"/>
                  <a:pt x="38293" y="2362536"/>
                  <a:pt x="70979" y="2366894"/>
                </a:cubicBezTo>
                <a:cubicBezTo>
                  <a:pt x="83945" y="2368623"/>
                  <a:pt x="96981" y="2369783"/>
                  <a:pt x="109982" y="2371228"/>
                </a:cubicBezTo>
                <a:lnTo>
                  <a:pt x="135984" y="2366894"/>
                </a:lnTo>
                <a:cubicBezTo>
                  <a:pt x="143231" y="2365576"/>
                  <a:pt x="150360" y="2363603"/>
                  <a:pt x="157652" y="2362561"/>
                </a:cubicBezTo>
                <a:cubicBezTo>
                  <a:pt x="180710" y="2359267"/>
                  <a:pt x="226990" y="2353893"/>
                  <a:pt x="226990" y="2353893"/>
                </a:cubicBezTo>
                <a:cubicBezTo>
                  <a:pt x="258182" y="2343497"/>
                  <a:pt x="219208" y="2356117"/>
                  <a:pt x="257326" y="2345226"/>
                </a:cubicBezTo>
                <a:cubicBezTo>
                  <a:pt x="261718" y="2343971"/>
                  <a:pt x="265895" y="2342000"/>
                  <a:pt x="270327" y="2340892"/>
                </a:cubicBezTo>
                <a:cubicBezTo>
                  <a:pt x="280223" y="2338418"/>
                  <a:pt x="295086" y="2337180"/>
                  <a:pt x="304996" y="2332225"/>
                </a:cubicBezTo>
                <a:cubicBezTo>
                  <a:pt x="309654" y="2329896"/>
                  <a:pt x="313238" y="2325673"/>
                  <a:pt x="317997" y="2323558"/>
                </a:cubicBezTo>
                <a:cubicBezTo>
                  <a:pt x="326346" y="2319848"/>
                  <a:pt x="343999" y="2314891"/>
                  <a:pt x="343999" y="2314891"/>
                </a:cubicBezTo>
                <a:cubicBezTo>
                  <a:pt x="348333" y="2312002"/>
                  <a:pt x="352059" y="2307870"/>
                  <a:pt x="357000" y="2306223"/>
                </a:cubicBezTo>
                <a:cubicBezTo>
                  <a:pt x="365336" y="2303444"/>
                  <a:pt x="374424" y="2303796"/>
                  <a:pt x="383002" y="2301890"/>
                </a:cubicBezTo>
                <a:cubicBezTo>
                  <a:pt x="387461" y="2300899"/>
                  <a:pt x="391669" y="2299001"/>
                  <a:pt x="396002" y="2297556"/>
                </a:cubicBezTo>
                <a:cubicBezTo>
                  <a:pt x="398891" y="2294667"/>
                  <a:pt x="401015" y="2290716"/>
                  <a:pt x="404670" y="2288889"/>
                </a:cubicBezTo>
                <a:cubicBezTo>
                  <a:pt x="412842" y="2284803"/>
                  <a:pt x="422005" y="2283110"/>
                  <a:pt x="430672" y="2280221"/>
                </a:cubicBezTo>
                <a:cubicBezTo>
                  <a:pt x="474327" y="2265669"/>
                  <a:pt x="406642" y="2287864"/>
                  <a:pt x="461007" y="2271554"/>
                </a:cubicBezTo>
                <a:cubicBezTo>
                  <a:pt x="469758" y="2268929"/>
                  <a:pt x="478342" y="2265776"/>
                  <a:pt x="487009" y="2262887"/>
                </a:cubicBezTo>
                <a:lnTo>
                  <a:pt x="526012" y="2249886"/>
                </a:lnTo>
                <a:cubicBezTo>
                  <a:pt x="530953" y="2248239"/>
                  <a:pt x="534491" y="2243803"/>
                  <a:pt x="539013" y="2241219"/>
                </a:cubicBezTo>
                <a:cubicBezTo>
                  <a:pt x="544622" y="2238014"/>
                  <a:pt x="550870" y="2235975"/>
                  <a:pt x="556348" y="2232551"/>
                </a:cubicBezTo>
                <a:cubicBezTo>
                  <a:pt x="562473" y="2228723"/>
                  <a:pt x="567805" y="2223748"/>
                  <a:pt x="573682" y="2219550"/>
                </a:cubicBezTo>
                <a:cubicBezTo>
                  <a:pt x="577920" y="2216523"/>
                  <a:pt x="582682" y="2214217"/>
                  <a:pt x="586683" y="2210883"/>
                </a:cubicBezTo>
                <a:cubicBezTo>
                  <a:pt x="613037" y="2188922"/>
                  <a:pt x="584942" y="2205252"/>
                  <a:pt x="617019" y="2189215"/>
                </a:cubicBezTo>
                <a:cubicBezTo>
                  <a:pt x="633948" y="2172284"/>
                  <a:pt x="616184" y="2187466"/>
                  <a:pt x="638687" y="2176214"/>
                </a:cubicBezTo>
                <a:cubicBezTo>
                  <a:pt x="643346" y="2173885"/>
                  <a:pt x="646928" y="2169661"/>
                  <a:pt x="651688" y="2167546"/>
                </a:cubicBezTo>
                <a:cubicBezTo>
                  <a:pt x="660037" y="2163835"/>
                  <a:pt x="670088" y="2163947"/>
                  <a:pt x="677690" y="2158879"/>
                </a:cubicBezTo>
                <a:cubicBezTo>
                  <a:pt x="682024" y="2155990"/>
                  <a:pt x="686033" y="2152541"/>
                  <a:pt x="690691" y="2150212"/>
                </a:cubicBezTo>
                <a:cubicBezTo>
                  <a:pt x="694777" y="2148169"/>
                  <a:pt x="699699" y="2148096"/>
                  <a:pt x="703692" y="2145878"/>
                </a:cubicBezTo>
                <a:cubicBezTo>
                  <a:pt x="703706" y="2145870"/>
                  <a:pt x="736188" y="2124214"/>
                  <a:pt x="742694" y="2119876"/>
                </a:cubicBezTo>
                <a:cubicBezTo>
                  <a:pt x="751193" y="2114210"/>
                  <a:pt x="757140" y="2105431"/>
                  <a:pt x="764363" y="2098208"/>
                </a:cubicBezTo>
                <a:cubicBezTo>
                  <a:pt x="768046" y="2094525"/>
                  <a:pt x="773297" y="2092795"/>
                  <a:pt x="777364" y="2089541"/>
                </a:cubicBezTo>
                <a:cubicBezTo>
                  <a:pt x="780555" y="2086989"/>
                  <a:pt x="782840" y="2083425"/>
                  <a:pt x="786031" y="2080873"/>
                </a:cubicBezTo>
                <a:cubicBezTo>
                  <a:pt x="790098" y="2077619"/>
                  <a:pt x="795031" y="2075540"/>
                  <a:pt x="799032" y="2072206"/>
                </a:cubicBezTo>
                <a:cubicBezTo>
                  <a:pt x="832400" y="2044400"/>
                  <a:pt x="792755" y="2072056"/>
                  <a:pt x="825034" y="2050538"/>
                </a:cubicBezTo>
                <a:cubicBezTo>
                  <a:pt x="829368" y="2044760"/>
                  <a:pt x="833334" y="2038687"/>
                  <a:pt x="838035" y="2033203"/>
                </a:cubicBezTo>
                <a:cubicBezTo>
                  <a:pt x="842023" y="2028550"/>
                  <a:pt x="847113" y="2024910"/>
                  <a:pt x="851036" y="2020202"/>
                </a:cubicBezTo>
                <a:cubicBezTo>
                  <a:pt x="854370" y="2016201"/>
                  <a:pt x="856369" y="2011202"/>
                  <a:pt x="859703" y="2007201"/>
                </a:cubicBezTo>
                <a:cubicBezTo>
                  <a:pt x="863626" y="2002493"/>
                  <a:pt x="868780" y="1998908"/>
                  <a:pt x="872704" y="1994200"/>
                </a:cubicBezTo>
                <a:cubicBezTo>
                  <a:pt x="876038" y="1990199"/>
                  <a:pt x="878117" y="1985267"/>
                  <a:pt x="881371" y="1981200"/>
                </a:cubicBezTo>
                <a:cubicBezTo>
                  <a:pt x="883924" y="1978009"/>
                  <a:pt x="887587" y="1975801"/>
                  <a:pt x="890039" y="1972532"/>
                </a:cubicBezTo>
                <a:lnTo>
                  <a:pt x="916040" y="1933529"/>
                </a:lnTo>
                <a:cubicBezTo>
                  <a:pt x="918929" y="1929195"/>
                  <a:pt x="924707" y="1927751"/>
                  <a:pt x="929041" y="1924862"/>
                </a:cubicBezTo>
                <a:cubicBezTo>
                  <a:pt x="931930" y="1920528"/>
                  <a:pt x="934026" y="1915544"/>
                  <a:pt x="937709" y="1911861"/>
                </a:cubicBezTo>
                <a:cubicBezTo>
                  <a:pt x="941392" y="1908178"/>
                  <a:pt x="947280" y="1907114"/>
                  <a:pt x="950710" y="1903194"/>
                </a:cubicBezTo>
                <a:cubicBezTo>
                  <a:pt x="957569" y="1895355"/>
                  <a:pt x="962266" y="1885859"/>
                  <a:pt x="968044" y="1877192"/>
                </a:cubicBezTo>
                <a:cubicBezTo>
                  <a:pt x="970933" y="1872858"/>
                  <a:pt x="973028" y="1867874"/>
                  <a:pt x="976711" y="1864191"/>
                </a:cubicBezTo>
                <a:cubicBezTo>
                  <a:pt x="997729" y="1843173"/>
                  <a:pt x="987247" y="1851389"/>
                  <a:pt x="1007047" y="1838189"/>
                </a:cubicBezTo>
                <a:lnTo>
                  <a:pt x="1033049" y="1799186"/>
                </a:lnTo>
                <a:cubicBezTo>
                  <a:pt x="1035583" y="1795385"/>
                  <a:pt x="1035165" y="1790178"/>
                  <a:pt x="1037383" y="1786185"/>
                </a:cubicBezTo>
                <a:cubicBezTo>
                  <a:pt x="1042442" y="1777079"/>
                  <a:pt x="1051423" y="1770065"/>
                  <a:pt x="1054717" y="1760183"/>
                </a:cubicBezTo>
                <a:cubicBezTo>
                  <a:pt x="1069283" y="1716489"/>
                  <a:pt x="1047059" y="1784264"/>
                  <a:pt x="1063384" y="1729848"/>
                </a:cubicBezTo>
                <a:cubicBezTo>
                  <a:pt x="1066009" y="1721097"/>
                  <a:pt x="1069163" y="1712513"/>
                  <a:pt x="1072052" y="1703846"/>
                </a:cubicBezTo>
                <a:cubicBezTo>
                  <a:pt x="1073497" y="1699512"/>
                  <a:pt x="1073851" y="1694646"/>
                  <a:pt x="1076385" y="1690845"/>
                </a:cubicBezTo>
                <a:lnTo>
                  <a:pt x="1085053" y="1677844"/>
                </a:lnTo>
                <a:cubicBezTo>
                  <a:pt x="1095944" y="1645166"/>
                  <a:pt x="1081252" y="1685445"/>
                  <a:pt x="1098054" y="1651842"/>
                </a:cubicBezTo>
                <a:cubicBezTo>
                  <a:pt x="1100097" y="1647756"/>
                  <a:pt x="1101185" y="1643248"/>
                  <a:pt x="1102387" y="1638841"/>
                </a:cubicBezTo>
                <a:cubicBezTo>
                  <a:pt x="1105521" y="1627349"/>
                  <a:pt x="1108166" y="1615728"/>
                  <a:pt x="1111055" y="1604172"/>
                </a:cubicBezTo>
                <a:cubicBezTo>
                  <a:pt x="1113271" y="1595309"/>
                  <a:pt x="1116833" y="1586837"/>
                  <a:pt x="1119722" y="1578170"/>
                </a:cubicBezTo>
                <a:lnTo>
                  <a:pt x="1141390" y="1513165"/>
                </a:lnTo>
                <a:cubicBezTo>
                  <a:pt x="1146179" y="1498797"/>
                  <a:pt x="1151412" y="1484725"/>
                  <a:pt x="1154391" y="1469829"/>
                </a:cubicBezTo>
                <a:cubicBezTo>
                  <a:pt x="1156114" y="1461213"/>
                  <a:pt x="1157153" y="1452472"/>
                  <a:pt x="1158725" y="1443827"/>
                </a:cubicBezTo>
                <a:cubicBezTo>
                  <a:pt x="1160043" y="1436580"/>
                  <a:pt x="1161938" y="1429439"/>
                  <a:pt x="1163058" y="1422159"/>
                </a:cubicBezTo>
                <a:cubicBezTo>
                  <a:pt x="1167828" y="1391154"/>
                  <a:pt x="1166474" y="1386916"/>
                  <a:pt x="1171726" y="1357154"/>
                </a:cubicBezTo>
                <a:cubicBezTo>
                  <a:pt x="1174286" y="1342647"/>
                  <a:pt x="1177504" y="1328263"/>
                  <a:pt x="1180393" y="1313818"/>
                </a:cubicBezTo>
                <a:cubicBezTo>
                  <a:pt x="1181289" y="1309339"/>
                  <a:pt x="1183282" y="1305151"/>
                  <a:pt x="1184727" y="1300817"/>
                </a:cubicBezTo>
                <a:cubicBezTo>
                  <a:pt x="1183850" y="1262224"/>
                  <a:pt x="1192443" y="1154004"/>
                  <a:pt x="1176059" y="1088468"/>
                </a:cubicBezTo>
                <a:cubicBezTo>
                  <a:pt x="1174951" y="1084036"/>
                  <a:pt x="1173170" y="1079801"/>
                  <a:pt x="1171726" y="1075467"/>
                </a:cubicBezTo>
                <a:cubicBezTo>
                  <a:pt x="1170281" y="1063911"/>
                  <a:pt x="1168753" y="1052364"/>
                  <a:pt x="1167392" y="1040798"/>
                </a:cubicBezTo>
                <a:cubicBezTo>
                  <a:pt x="1165863" y="1027807"/>
                  <a:pt x="1164680" y="1014775"/>
                  <a:pt x="1163058" y="1001795"/>
                </a:cubicBezTo>
                <a:cubicBezTo>
                  <a:pt x="1161791" y="991659"/>
                  <a:pt x="1159992" y="981595"/>
                  <a:pt x="1158725" y="971459"/>
                </a:cubicBezTo>
                <a:cubicBezTo>
                  <a:pt x="1157103" y="958479"/>
                  <a:pt x="1156542" y="945359"/>
                  <a:pt x="1154391" y="932456"/>
                </a:cubicBezTo>
                <a:cubicBezTo>
                  <a:pt x="1153640" y="927950"/>
                  <a:pt x="1151312" y="923847"/>
                  <a:pt x="1150057" y="919455"/>
                </a:cubicBezTo>
                <a:cubicBezTo>
                  <a:pt x="1136954" y="873593"/>
                  <a:pt x="1157662" y="937937"/>
                  <a:pt x="1137057" y="876119"/>
                </a:cubicBezTo>
                <a:cubicBezTo>
                  <a:pt x="1135410" y="871178"/>
                  <a:pt x="1131278" y="867452"/>
                  <a:pt x="1128389" y="863118"/>
                </a:cubicBezTo>
                <a:cubicBezTo>
                  <a:pt x="1126945" y="858784"/>
                  <a:pt x="1125258" y="854524"/>
                  <a:pt x="1124056" y="850117"/>
                </a:cubicBezTo>
                <a:cubicBezTo>
                  <a:pt x="1114871" y="816437"/>
                  <a:pt x="1113945" y="808231"/>
                  <a:pt x="1106721" y="772111"/>
                </a:cubicBezTo>
                <a:cubicBezTo>
                  <a:pt x="1105790" y="767457"/>
                  <a:pt x="1102050" y="744101"/>
                  <a:pt x="1098054" y="737442"/>
                </a:cubicBezTo>
                <a:cubicBezTo>
                  <a:pt x="1095952" y="733938"/>
                  <a:pt x="1092275" y="731664"/>
                  <a:pt x="1089386" y="728775"/>
                </a:cubicBezTo>
                <a:cubicBezTo>
                  <a:pt x="1078781" y="696959"/>
                  <a:pt x="1087179" y="709233"/>
                  <a:pt x="1067718" y="689772"/>
                </a:cubicBezTo>
                <a:cubicBezTo>
                  <a:pt x="1066273" y="685438"/>
                  <a:pt x="1064639" y="681163"/>
                  <a:pt x="1063384" y="676771"/>
                </a:cubicBezTo>
                <a:cubicBezTo>
                  <a:pt x="1061748" y="671044"/>
                  <a:pt x="1061142" y="665014"/>
                  <a:pt x="1059051" y="659437"/>
                </a:cubicBezTo>
                <a:cubicBezTo>
                  <a:pt x="1056783" y="653388"/>
                  <a:pt x="1053273" y="647880"/>
                  <a:pt x="1050384" y="642102"/>
                </a:cubicBezTo>
                <a:cubicBezTo>
                  <a:pt x="1048939" y="634879"/>
                  <a:pt x="1048636" y="627331"/>
                  <a:pt x="1046050" y="620434"/>
                </a:cubicBezTo>
                <a:cubicBezTo>
                  <a:pt x="1044221" y="615557"/>
                  <a:pt x="1039712" y="612091"/>
                  <a:pt x="1037383" y="607433"/>
                </a:cubicBezTo>
                <a:cubicBezTo>
                  <a:pt x="1035340" y="603347"/>
                  <a:pt x="1035315" y="598398"/>
                  <a:pt x="1033049" y="594432"/>
                </a:cubicBezTo>
                <a:cubicBezTo>
                  <a:pt x="1029465" y="588161"/>
                  <a:pt x="1024246" y="582975"/>
                  <a:pt x="1020048" y="577097"/>
                </a:cubicBezTo>
                <a:cubicBezTo>
                  <a:pt x="1011930" y="565731"/>
                  <a:pt x="1008189" y="557661"/>
                  <a:pt x="998380" y="546762"/>
                </a:cubicBezTo>
                <a:cubicBezTo>
                  <a:pt x="990180" y="537651"/>
                  <a:pt x="981045" y="529427"/>
                  <a:pt x="972378" y="520760"/>
                </a:cubicBezTo>
                <a:lnTo>
                  <a:pt x="963711" y="512092"/>
                </a:lnTo>
                <a:cubicBezTo>
                  <a:pt x="960822" y="509203"/>
                  <a:pt x="957309" y="506825"/>
                  <a:pt x="955043" y="503425"/>
                </a:cubicBezTo>
                <a:cubicBezTo>
                  <a:pt x="952154" y="499091"/>
                  <a:pt x="950059" y="494107"/>
                  <a:pt x="946376" y="490424"/>
                </a:cubicBezTo>
                <a:cubicBezTo>
                  <a:pt x="942693" y="486741"/>
                  <a:pt x="937709" y="484646"/>
                  <a:pt x="933375" y="481757"/>
                </a:cubicBezTo>
                <a:cubicBezTo>
                  <a:pt x="930486" y="477423"/>
                  <a:pt x="927962" y="472823"/>
                  <a:pt x="924708" y="468756"/>
                </a:cubicBezTo>
                <a:cubicBezTo>
                  <a:pt x="922156" y="465565"/>
                  <a:pt x="918306" y="463489"/>
                  <a:pt x="916040" y="460089"/>
                </a:cubicBezTo>
                <a:cubicBezTo>
                  <a:pt x="912456" y="454714"/>
                  <a:pt x="910797" y="448232"/>
                  <a:pt x="907373" y="442754"/>
                </a:cubicBezTo>
                <a:cubicBezTo>
                  <a:pt x="903545" y="436629"/>
                  <a:pt x="898706" y="431197"/>
                  <a:pt x="894372" y="425419"/>
                </a:cubicBezTo>
                <a:cubicBezTo>
                  <a:pt x="886847" y="402842"/>
                  <a:pt x="894968" y="420748"/>
                  <a:pt x="881371" y="403751"/>
                </a:cubicBezTo>
                <a:cubicBezTo>
                  <a:pt x="878117" y="399684"/>
                  <a:pt x="875731" y="394988"/>
                  <a:pt x="872704" y="390750"/>
                </a:cubicBezTo>
                <a:cubicBezTo>
                  <a:pt x="868506" y="384873"/>
                  <a:pt x="864327" y="378965"/>
                  <a:pt x="859703" y="373416"/>
                </a:cubicBezTo>
                <a:cubicBezTo>
                  <a:pt x="857087" y="370277"/>
                  <a:pt x="853588" y="367939"/>
                  <a:pt x="851036" y="364748"/>
                </a:cubicBezTo>
                <a:cubicBezTo>
                  <a:pt x="847782" y="360681"/>
                  <a:pt x="846051" y="355430"/>
                  <a:pt x="842368" y="351747"/>
                </a:cubicBezTo>
                <a:cubicBezTo>
                  <a:pt x="832132" y="341511"/>
                  <a:pt x="823929" y="342910"/>
                  <a:pt x="812033" y="334413"/>
                </a:cubicBezTo>
                <a:cubicBezTo>
                  <a:pt x="797618" y="324117"/>
                  <a:pt x="800503" y="321083"/>
                  <a:pt x="790365" y="308411"/>
                </a:cubicBezTo>
                <a:cubicBezTo>
                  <a:pt x="783310" y="299592"/>
                  <a:pt x="778346" y="297510"/>
                  <a:pt x="768696" y="291076"/>
                </a:cubicBezTo>
                <a:cubicBezTo>
                  <a:pt x="765807" y="286742"/>
                  <a:pt x="763712" y="281758"/>
                  <a:pt x="760029" y="278075"/>
                </a:cubicBezTo>
                <a:cubicBezTo>
                  <a:pt x="756346" y="274392"/>
                  <a:pt x="751266" y="272435"/>
                  <a:pt x="747028" y="269408"/>
                </a:cubicBezTo>
                <a:cubicBezTo>
                  <a:pt x="741150" y="265210"/>
                  <a:pt x="735177" y="261108"/>
                  <a:pt x="729693" y="256407"/>
                </a:cubicBezTo>
                <a:cubicBezTo>
                  <a:pt x="725040" y="252419"/>
                  <a:pt x="721596" y="247083"/>
                  <a:pt x="716693" y="243406"/>
                </a:cubicBezTo>
                <a:cubicBezTo>
                  <a:pt x="709954" y="238352"/>
                  <a:pt x="701925" y="235235"/>
                  <a:pt x="695024" y="230405"/>
                </a:cubicBezTo>
                <a:cubicBezTo>
                  <a:pt x="687446" y="225101"/>
                  <a:pt x="681052" y="218202"/>
                  <a:pt x="673356" y="213071"/>
                </a:cubicBezTo>
                <a:cubicBezTo>
                  <a:pt x="667981" y="209487"/>
                  <a:pt x="661499" y="207827"/>
                  <a:pt x="656021" y="204403"/>
                </a:cubicBezTo>
                <a:cubicBezTo>
                  <a:pt x="649896" y="200575"/>
                  <a:pt x="644604" y="195544"/>
                  <a:pt x="638687" y="191402"/>
                </a:cubicBezTo>
                <a:cubicBezTo>
                  <a:pt x="625886" y="182442"/>
                  <a:pt x="612685" y="174067"/>
                  <a:pt x="599684" y="165400"/>
                </a:cubicBezTo>
                <a:lnTo>
                  <a:pt x="573682" y="148066"/>
                </a:lnTo>
                <a:cubicBezTo>
                  <a:pt x="568307" y="144483"/>
                  <a:pt x="561957" y="142604"/>
                  <a:pt x="556348" y="139399"/>
                </a:cubicBezTo>
                <a:cubicBezTo>
                  <a:pt x="551826" y="136815"/>
                  <a:pt x="548107" y="132846"/>
                  <a:pt x="543347" y="130731"/>
                </a:cubicBezTo>
                <a:cubicBezTo>
                  <a:pt x="534998" y="127020"/>
                  <a:pt x="517345" y="122064"/>
                  <a:pt x="517345" y="122064"/>
                </a:cubicBezTo>
                <a:cubicBezTo>
                  <a:pt x="497159" y="101880"/>
                  <a:pt x="523291" y="125037"/>
                  <a:pt x="491343" y="109063"/>
                </a:cubicBezTo>
                <a:cubicBezTo>
                  <a:pt x="487688" y="107236"/>
                  <a:pt x="486431" y="102005"/>
                  <a:pt x="482675" y="100396"/>
                </a:cubicBezTo>
                <a:cubicBezTo>
                  <a:pt x="475905" y="97495"/>
                  <a:pt x="468113" y="98000"/>
                  <a:pt x="461007" y="96062"/>
                </a:cubicBezTo>
                <a:cubicBezTo>
                  <a:pt x="452193" y="93658"/>
                  <a:pt x="443868" y="89611"/>
                  <a:pt x="435005" y="87395"/>
                </a:cubicBezTo>
                <a:lnTo>
                  <a:pt x="400336" y="78728"/>
                </a:lnTo>
                <a:cubicBezTo>
                  <a:pt x="391473" y="76512"/>
                  <a:pt x="383001" y="72949"/>
                  <a:pt x="374334" y="70060"/>
                </a:cubicBezTo>
                <a:lnTo>
                  <a:pt x="322330" y="52726"/>
                </a:lnTo>
                <a:cubicBezTo>
                  <a:pt x="308354" y="48068"/>
                  <a:pt x="292970" y="48716"/>
                  <a:pt x="278994" y="44058"/>
                </a:cubicBezTo>
                <a:cubicBezTo>
                  <a:pt x="239017" y="30733"/>
                  <a:pt x="261951" y="37183"/>
                  <a:pt x="209656" y="26724"/>
                </a:cubicBezTo>
                <a:cubicBezTo>
                  <a:pt x="203815" y="25556"/>
                  <a:pt x="198162" y="23558"/>
                  <a:pt x="192321" y="22390"/>
                </a:cubicBezTo>
                <a:cubicBezTo>
                  <a:pt x="183705" y="20667"/>
                  <a:pt x="174955" y="19675"/>
                  <a:pt x="166319" y="18056"/>
                </a:cubicBezTo>
                <a:cubicBezTo>
                  <a:pt x="151840" y="15341"/>
                  <a:pt x="137551" y="11574"/>
                  <a:pt x="122983" y="9389"/>
                </a:cubicBezTo>
                <a:cubicBezTo>
                  <a:pt x="108626" y="7235"/>
                  <a:pt x="94092" y="6500"/>
                  <a:pt x="79646" y="5055"/>
                </a:cubicBezTo>
                <a:cubicBezTo>
                  <a:pt x="50274" y="14847"/>
                  <a:pt x="86106" y="5055"/>
                  <a:pt x="36310" y="5055"/>
                </a:cubicBezTo>
                <a:cubicBezTo>
                  <a:pt x="18915" y="5055"/>
                  <a:pt x="24031" y="0"/>
                  <a:pt x="18975" y="72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1472639" y="1341362"/>
            <a:ext cx="2029261" cy="2029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524671" y="1219953"/>
            <a:ext cx="308785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 rot="20848625">
            <a:off x="2163191" y="1035607"/>
            <a:ext cx="1370185" cy="248020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 rot="20848625">
            <a:off x="3129287" y="1012451"/>
            <a:ext cx="377957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B’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24" name="Straight Arrow Connector 23"/>
          <p:cNvCxnSpPr/>
          <p:nvPr/>
        </p:nvCxnSpPr>
        <p:spPr>
          <a:xfrm rot="15448625" flipV="1">
            <a:off x="1080351" y="2210258"/>
            <a:ext cx="2766390" cy="8670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 rot="20848625">
            <a:off x="1736703" y="794791"/>
            <a:ext cx="4892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</a:rPr>
              <a:t>H</a:t>
            </a:r>
            <a:r>
              <a:rPr lang="en-US" sz="2400" b="1" baseline="-25000" dirty="0" err="1" smtClean="0">
                <a:solidFill>
                  <a:srgbClr val="7030A0"/>
                </a:solidFill>
              </a:rPr>
              <a:t>u</a:t>
            </a:r>
            <a:endParaRPr lang="en-US" sz="1400" b="1" baseline="-25000" dirty="0"/>
          </a:p>
        </p:txBody>
      </p:sp>
      <p:grpSp>
        <p:nvGrpSpPr>
          <p:cNvPr id="4" name="Group 30"/>
          <p:cNvGrpSpPr/>
          <p:nvPr/>
        </p:nvGrpSpPr>
        <p:grpSpPr>
          <a:xfrm rot="20848625">
            <a:off x="2183609" y="857366"/>
            <a:ext cx="98645" cy="238390"/>
            <a:chOff x="2138363" y="800099"/>
            <a:chExt cx="114300" cy="276224"/>
          </a:xfrm>
        </p:grpSpPr>
        <p:cxnSp>
          <p:nvCxnSpPr>
            <p:cNvPr id="28" name="Straight Connector 27"/>
            <p:cNvCxnSpPr/>
            <p:nvPr/>
          </p:nvCxnSpPr>
          <p:spPr>
            <a:xfrm rot="16200000" flipH="1">
              <a:off x="2119313" y="819149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119313" y="881061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119313" y="942973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31"/>
          <p:cNvGrpSpPr/>
          <p:nvPr/>
        </p:nvGrpSpPr>
        <p:grpSpPr>
          <a:xfrm rot="17930409">
            <a:off x="4931079" y="1514411"/>
            <a:ext cx="98645" cy="238390"/>
            <a:chOff x="2138363" y="800099"/>
            <a:chExt cx="114300" cy="276224"/>
          </a:xfrm>
        </p:grpSpPr>
        <p:cxnSp>
          <p:nvCxnSpPr>
            <p:cNvPr id="33" name="Straight Connector 32"/>
            <p:cNvCxnSpPr/>
            <p:nvPr/>
          </p:nvCxnSpPr>
          <p:spPr>
            <a:xfrm rot="16200000" flipH="1">
              <a:off x="2119313" y="819149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2119313" y="881061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2119313" y="942973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Rectangle 35"/>
          <p:cNvSpPr/>
          <p:nvPr/>
        </p:nvSpPr>
        <p:spPr>
          <a:xfrm>
            <a:off x="4665351" y="1601172"/>
            <a:ext cx="429145" cy="398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H</a:t>
            </a:r>
            <a:r>
              <a:rPr lang="en-US" sz="2800" b="1" baseline="-15000" dirty="0" smtClean="0">
                <a:solidFill>
                  <a:srgbClr val="7030A0"/>
                </a:solidFill>
              </a:rPr>
              <a:t>a</a:t>
            </a:r>
            <a:endParaRPr lang="en-US" sz="1600" b="1" baseline="-1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176"/>
            <a:ext cx="8229600" cy="921116"/>
          </a:xfrm>
        </p:spPr>
        <p:txBody>
          <a:bodyPr>
            <a:normAutofit/>
          </a:bodyPr>
          <a:lstStyle/>
          <a:p>
            <a:r>
              <a:rPr lang="en-US" sz="4000" dirty="0" smtClean="0"/>
              <a:t>Choosing u</a:t>
            </a:r>
            <a:endParaRPr lang="en-US" sz="4000" dirty="0"/>
          </a:p>
        </p:txBody>
      </p:sp>
      <p:cxnSp>
        <p:nvCxnSpPr>
          <p:cNvPr id="62" name="Straight Arrow Connector 61"/>
          <p:cNvCxnSpPr/>
          <p:nvPr/>
        </p:nvCxnSpPr>
        <p:spPr>
          <a:xfrm rot="5400000" flipH="1" flipV="1">
            <a:off x="1174898" y="1815548"/>
            <a:ext cx="2674173" cy="1588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5823426" y="1622134"/>
            <a:ext cx="2318025" cy="1179400"/>
          </a:xfrm>
          <a:custGeom>
            <a:avLst/>
            <a:gdLst>
              <a:gd name="connsiteX0" fmla="*/ 18069 w 2685906"/>
              <a:gd name="connsiteY0" fmla="*/ 316523 h 1366576"/>
              <a:gd name="connsiteX1" fmla="*/ 58262 w 2685906"/>
              <a:gd name="connsiteY1" fmla="*/ 341644 h 1366576"/>
              <a:gd name="connsiteX2" fmla="*/ 73335 w 2685906"/>
              <a:gd name="connsiteY2" fmla="*/ 351692 h 1366576"/>
              <a:gd name="connsiteX3" fmla="*/ 103480 w 2685906"/>
              <a:gd name="connsiteY3" fmla="*/ 361741 h 1366576"/>
              <a:gd name="connsiteX4" fmla="*/ 133625 w 2685906"/>
              <a:gd name="connsiteY4" fmla="*/ 381837 h 1366576"/>
              <a:gd name="connsiteX5" fmla="*/ 143673 w 2685906"/>
              <a:gd name="connsiteY5" fmla="*/ 391886 h 1366576"/>
              <a:gd name="connsiteX6" fmla="*/ 158746 w 2685906"/>
              <a:gd name="connsiteY6" fmla="*/ 396910 h 1366576"/>
              <a:gd name="connsiteX7" fmla="*/ 173819 w 2685906"/>
              <a:gd name="connsiteY7" fmla="*/ 406958 h 1366576"/>
              <a:gd name="connsiteX8" fmla="*/ 193915 w 2685906"/>
              <a:gd name="connsiteY8" fmla="*/ 417007 h 1366576"/>
              <a:gd name="connsiteX9" fmla="*/ 224060 w 2685906"/>
              <a:gd name="connsiteY9" fmla="*/ 437103 h 1366576"/>
              <a:gd name="connsiteX10" fmla="*/ 234109 w 2685906"/>
              <a:gd name="connsiteY10" fmla="*/ 447152 h 1366576"/>
              <a:gd name="connsiteX11" fmla="*/ 249181 w 2685906"/>
              <a:gd name="connsiteY11" fmla="*/ 452176 h 1366576"/>
              <a:gd name="connsiteX12" fmla="*/ 274302 w 2685906"/>
              <a:gd name="connsiteY12" fmla="*/ 472273 h 1366576"/>
              <a:gd name="connsiteX13" fmla="*/ 289375 w 2685906"/>
              <a:gd name="connsiteY13" fmla="*/ 477297 h 1366576"/>
              <a:gd name="connsiteX14" fmla="*/ 319520 w 2685906"/>
              <a:gd name="connsiteY14" fmla="*/ 497393 h 1366576"/>
              <a:gd name="connsiteX15" fmla="*/ 329568 w 2685906"/>
              <a:gd name="connsiteY15" fmla="*/ 507442 h 1366576"/>
              <a:gd name="connsiteX16" fmla="*/ 344641 w 2685906"/>
              <a:gd name="connsiteY16" fmla="*/ 512466 h 1366576"/>
              <a:gd name="connsiteX17" fmla="*/ 374786 w 2685906"/>
              <a:gd name="connsiteY17" fmla="*/ 532563 h 1366576"/>
              <a:gd name="connsiteX18" fmla="*/ 389858 w 2685906"/>
              <a:gd name="connsiteY18" fmla="*/ 542611 h 1366576"/>
              <a:gd name="connsiteX19" fmla="*/ 425027 w 2685906"/>
              <a:gd name="connsiteY19" fmla="*/ 562708 h 1366576"/>
              <a:gd name="connsiteX20" fmla="*/ 435076 w 2685906"/>
              <a:gd name="connsiteY20" fmla="*/ 572756 h 1366576"/>
              <a:gd name="connsiteX21" fmla="*/ 450148 w 2685906"/>
              <a:gd name="connsiteY21" fmla="*/ 582804 h 1366576"/>
              <a:gd name="connsiteX22" fmla="*/ 460197 w 2685906"/>
              <a:gd name="connsiteY22" fmla="*/ 592853 h 1366576"/>
              <a:gd name="connsiteX23" fmla="*/ 490342 w 2685906"/>
              <a:gd name="connsiteY23" fmla="*/ 602901 h 1366576"/>
              <a:gd name="connsiteX24" fmla="*/ 520487 w 2685906"/>
              <a:gd name="connsiteY24" fmla="*/ 617974 h 1366576"/>
              <a:gd name="connsiteX25" fmla="*/ 555656 w 2685906"/>
              <a:gd name="connsiteY25" fmla="*/ 633046 h 1366576"/>
              <a:gd name="connsiteX26" fmla="*/ 585801 w 2685906"/>
              <a:gd name="connsiteY26" fmla="*/ 648119 h 1366576"/>
              <a:gd name="connsiteX27" fmla="*/ 615946 w 2685906"/>
              <a:gd name="connsiteY27" fmla="*/ 663191 h 1366576"/>
              <a:gd name="connsiteX28" fmla="*/ 646091 w 2685906"/>
              <a:gd name="connsiteY28" fmla="*/ 683288 h 1366576"/>
              <a:gd name="connsiteX29" fmla="*/ 661164 w 2685906"/>
              <a:gd name="connsiteY29" fmla="*/ 693336 h 1366576"/>
              <a:gd name="connsiteX30" fmla="*/ 676236 w 2685906"/>
              <a:gd name="connsiteY30" fmla="*/ 698361 h 1366576"/>
              <a:gd name="connsiteX31" fmla="*/ 691309 w 2685906"/>
              <a:gd name="connsiteY31" fmla="*/ 708409 h 1366576"/>
              <a:gd name="connsiteX32" fmla="*/ 721454 w 2685906"/>
              <a:gd name="connsiteY32" fmla="*/ 718457 h 1366576"/>
              <a:gd name="connsiteX33" fmla="*/ 766671 w 2685906"/>
              <a:gd name="connsiteY33" fmla="*/ 743578 h 1366576"/>
              <a:gd name="connsiteX34" fmla="*/ 801841 w 2685906"/>
              <a:gd name="connsiteY34" fmla="*/ 773723 h 1366576"/>
              <a:gd name="connsiteX35" fmla="*/ 811889 w 2685906"/>
              <a:gd name="connsiteY35" fmla="*/ 783772 h 1366576"/>
              <a:gd name="connsiteX36" fmla="*/ 842034 w 2685906"/>
              <a:gd name="connsiteY36" fmla="*/ 793820 h 1366576"/>
              <a:gd name="connsiteX37" fmla="*/ 857106 w 2685906"/>
              <a:gd name="connsiteY37" fmla="*/ 798844 h 1366576"/>
              <a:gd name="connsiteX38" fmla="*/ 882227 w 2685906"/>
              <a:gd name="connsiteY38" fmla="*/ 813917 h 1366576"/>
              <a:gd name="connsiteX39" fmla="*/ 907348 w 2685906"/>
              <a:gd name="connsiteY39" fmla="*/ 828989 h 1366576"/>
              <a:gd name="connsiteX40" fmla="*/ 932469 w 2685906"/>
              <a:gd name="connsiteY40" fmla="*/ 844062 h 1366576"/>
              <a:gd name="connsiteX41" fmla="*/ 947542 w 2685906"/>
              <a:gd name="connsiteY41" fmla="*/ 859134 h 1366576"/>
              <a:gd name="connsiteX42" fmla="*/ 992759 w 2685906"/>
              <a:gd name="connsiteY42" fmla="*/ 884255 h 1366576"/>
              <a:gd name="connsiteX43" fmla="*/ 1017880 w 2685906"/>
              <a:gd name="connsiteY43" fmla="*/ 899328 h 1366576"/>
              <a:gd name="connsiteX44" fmla="*/ 1048025 w 2685906"/>
              <a:gd name="connsiteY44" fmla="*/ 914400 h 1366576"/>
              <a:gd name="connsiteX45" fmla="*/ 1078170 w 2685906"/>
              <a:gd name="connsiteY45" fmla="*/ 934497 h 1366576"/>
              <a:gd name="connsiteX46" fmla="*/ 1088219 w 2685906"/>
              <a:gd name="connsiteY46" fmla="*/ 944545 h 1366576"/>
              <a:gd name="connsiteX47" fmla="*/ 1118364 w 2685906"/>
              <a:gd name="connsiteY47" fmla="*/ 964642 h 1366576"/>
              <a:gd name="connsiteX48" fmla="*/ 1133436 w 2685906"/>
              <a:gd name="connsiteY48" fmla="*/ 974690 h 1366576"/>
              <a:gd name="connsiteX49" fmla="*/ 1148509 w 2685906"/>
              <a:gd name="connsiteY49" fmla="*/ 979714 h 1366576"/>
              <a:gd name="connsiteX50" fmla="*/ 1173630 w 2685906"/>
              <a:gd name="connsiteY50" fmla="*/ 999811 h 1366576"/>
              <a:gd name="connsiteX51" fmla="*/ 1188702 w 2685906"/>
              <a:gd name="connsiteY51" fmla="*/ 1004835 h 1366576"/>
              <a:gd name="connsiteX52" fmla="*/ 1228895 w 2685906"/>
              <a:gd name="connsiteY52" fmla="*/ 1024932 h 1366576"/>
              <a:gd name="connsiteX53" fmla="*/ 1228895 w 2685906"/>
              <a:gd name="connsiteY53" fmla="*/ 1024932 h 1366576"/>
              <a:gd name="connsiteX54" fmla="*/ 1259041 w 2685906"/>
              <a:gd name="connsiteY54" fmla="*/ 1040004 h 1366576"/>
              <a:gd name="connsiteX55" fmla="*/ 1289186 w 2685906"/>
              <a:gd name="connsiteY55" fmla="*/ 1060101 h 1366576"/>
              <a:gd name="connsiteX56" fmla="*/ 1299234 w 2685906"/>
              <a:gd name="connsiteY56" fmla="*/ 1070150 h 1366576"/>
              <a:gd name="connsiteX57" fmla="*/ 1314306 w 2685906"/>
              <a:gd name="connsiteY57" fmla="*/ 1080198 h 1366576"/>
              <a:gd name="connsiteX58" fmla="*/ 1349476 w 2685906"/>
              <a:gd name="connsiteY58" fmla="*/ 1105319 h 1366576"/>
              <a:gd name="connsiteX59" fmla="*/ 1364548 w 2685906"/>
              <a:gd name="connsiteY59" fmla="*/ 1115367 h 1366576"/>
              <a:gd name="connsiteX60" fmla="*/ 1374597 w 2685906"/>
              <a:gd name="connsiteY60" fmla="*/ 1125415 h 1366576"/>
              <a:gd name="connsiteX61" fmla="*/ 1404742 w 2685906"/>
              <a:gd name="connsiteY61" fmla="*/ 1145512 h 1366576"/>
              <a:gd name="connsiteX62" fmla="*/ 1414790 w 2685906"/>
              <a:gd name="connsiteY62" fmla="*/ 1155561 h 1366576"/>
              <a:gd name="connsiteX63" fmla="*/ 1444935 w 2685906"/>
              <a:gd name="connsiteY63" fmla="*/ 1165609 h 1366576"/>
              <a:gd name="connsiteX64" fmla="*/ 1460008 w 2685906"/>
              <a:gd name="connsiteY64" fmla="*/ 1170633 h 1366576"/>
              <a:gd name="connsiteX65" fmla="*/ 1505225 w 2685906"/>
              <a:gd name="connsiteY65" fmla="*/ 1200778 h 1366576"/>
              <a:gd name="connsiteX66" fmla="*/ 1520298 w 2685906"/>
              <a:gd name="connsiteY66" fmla="*/ 1210826 h 1366576"/>
              <a:gd name="connsiteX67" fmla="*/ 1535370 w 2685906"/>
              <a:gd name="connsiteY67" fmla="*/ 1215851 h 1366576"/>
              <a:gd name="connsiteX68" fmla="*/ 1565515 w 2685906"/>
              <a:gd name="connsiteY68" fmla="*/ 1230923 h 1366576"/>
              <a:gd name="connsiteX69" fmla="*/ 1595660 w 2685906"/>
              <a:gd name="connsiteY69" fmla="*/ 1251020 h 1366576"/>
              <a:gd name="connsiteX70" fmla="*/ 1605709 w 2685906"/>
              <a:gd name="connsiteY70" fmla="*/ 1261068 h 1366576"/>
              <a:gd name="connsiteX71" fmla="*/ 1620781 w 2685906"/>
              <a:gd name="connsiteY71" fmla="*/ 1266092 h 1366576"/>
              <a:gd name="connsiteX72" fmla="*/ 1645902 w 2685906"/>
              <a:gd name="connsiteY72" fmla="*/ 1281165 h 1366576"/>
              <a:gd name="connsiteX73" fmla="*/ 1676047 w 2685906"/>
              <a:gd name="connsiteY73" fmla="*/ 1296237 h 1366576"/>
              <a:gd name="connsiteX74" fmla="*/ 1686095 w 2685906"/>
              <a:gd name="connsiteY74" fmla="*/ 1306286 h 1366576"/>
              <a:gd name="connsiteX75" fmla="*/ 1716241 w 2685906"/>
              <a:gd name="connsiteY75" fmla="*/ 1321358 h 1366576"/>
              <a:gd name="connsiteX76" fmla="*/ 1726289 w 2685906"/>
              <a:gd name="connsiteY76" fmla="*/ 1331407 h 1366576"/>
              <a:gd name="connsiteX77" fmla="*/ 1756434 w 2685906"/>
              <a:gd name="connsiteY77" fmla="*/ 1351503 h 1366576"/>
              <a:gd name="connsiteX78" fmla="*/ 1781555 w 2685906"/>
              <a:gd name="connsiteY78" fmla="*/ 1366576 h 1366576"/>
              <a:gd name="connsiteX79" fmla="*/ 1841845 w 2685906"/>
              <a:gd name="connsiteY79" fmla="*/ 1351503 h 1366576"/>
              <a:gd name="connsiteX80" fmla="*/ 1871990 w 2685906"/>
              <a:gd name="connsiteY80" fmla="*/ 1336431 h 1366576"/>
              <a:gd name="connsiteX81" fmla="*/ 1917208 w 2685906"/>
              <a:gd name="connsiteY81" fmla="*/ 1311310 h 1366576"/>
              <a:gd name="connsiteX82" fmla="*/ 1932280 w 2685906"/>
              <a:gd name="connsiteY82" fmla="*/ 1301262 h 1366576"/>
              <a:gd name="connsiteX83" fmla="*/ 1942328 w 2685906"/>
              <a:gd name="connsiteY83" fmla="*/ 1291213 h 1366576"/>
              <a:gd name="connsiteX84" fmla="*/ 1972473 w 2685906"/>
              <a:gd name="connsiteY84" fmla="*/ 1281165 h 1366576"/>
              <a:gd name="connsiteX85" fmla="*/ 1987546 w 2685906"/>
              <a:gd name="connsiteY85" fmla="*/ 1276141 h 1366576"/>
              <a:gd name="connsiteX86" fmla="*/ 1997594 w 2685906"/>
              <a:gd name="connsiteY86" fmla="*/ 1266092 h 1366576"/>
              <a:gd name="connsiteX87" fmla="*/ 2027739 w 2685906"/>
              <a:gd name="connsiteY87" fmla="*/ 1256044 h 1366576"/>
              <a:gd name="connsiteX88" fmla="*/ 2062909 w 2685906"/>
              <a:gd name="connsiteY88" fmla="*/ 1225899 h 1366576"/>
              <a:gd name="connsiteX89" fmla="*/ 2077981 w 2685906"/>
              <a:gd name="connsiteY89" fmla="*/ 1220875 h 1366576"/>
              <a:gd name="connsiteX90" fmla="*/ 2103102 w 2685906"/>
              <a:gd name="connsiteY90" fmla="*/ 1205802 h 1366576"/>
              <a:gd name="connsiteX91" fmla="*/ 2133247 w 2685906"/>
              <a:gd name="connsiteY91" fmla="*/ 1190730 h 1366576"/>
              <a:gd name="connsiteX92" fmla="*/ 2158368 w 2685906"/>
              <a:gd name="connsiteY92" fmla="*/ 1175657 h 1366576"/>
              <a:gd name="connsiteX93" fmla="*/ 2203586 w 2685906"/>
              <a:gd name="connsiteY93" fmla="*/ 1150536 h 1366576"/>
              <a:gd name="connsiteX94" fmla="*/ 2258851 w 2685906"/>
              <a:gd name="connsiteY94" fmla="*/ 1105319 h 1366576"/>
              <a:gd name="connsiteX95" fmla="*/ 2273924 w 2685906"/>
              <a:gd name="connsiteY95" fmla="*/ 1100295 h 1366576"/>
              <a:gd name="connsiteX96" fmla="*/ 2299045 w 2685906"/>
              <a:gd name="connsiteY96" fmla="*/ 1085222 h 1366576"/>
              <a:gd name="connsiteX97" fmla="*/ 2314117 w 2685906"/>
              <a:gd name="connsiteY97" fmla="*/ 1070150 h 1366576"/>
              <a:gd name="connsiteX98" fmla="*/ 2329190 w 2685906"/>
              <a:gd name="connsiteY98" fmla="*/ 1065125 h 1366576"/>
              <a:gd name="connsiteX99" fmla="*/ 2359335 w 2685906"/>
              <a:gd name="connsiteY99" fmla="*/ 1050053 h 1366576"/>
              <a:gd name="connsiteX100" fmla="*/ 2369383 w 2685906"/>
              <a:gd name="connsiteY100" fmla="*/ 1040004 h 1366576"/>
              <a:gd name="connsiteX101" fmla="*/ 2384456 w 2685906"/>
              <a:gd name="connsiteY101" fmla="*/ 1034980 h 1366576"/>
              <a:gd name="connsiteX102" fmla="*/ 2394504 w 2685906"/>
              <a:gd name="connsiteY102" fmla="*/ 1019908 h 1366576"/>
              <a:gd name="connsiteX103" fmla="*/ 2404553 w 2685906"/>
              <a:gd name="connsiteY103" fmla="*/ 1009859 h 1366576"/>
              <a:gd name="connsiteX104" fmla="*/ 2409577 w 2685906"/>
              <a:gd name="connsiteY104" fmla="*/ 994787 h 1366576"/>
              <a:gd name="connsiteX105" fmla="*/ 2449770 w 2685906"/>
              <a:gd name="connsiteY105" fmla="*/ 959618 h 1366576"/>
              <a:gd name="connsiteX106" fmla="*/ 2484939 w 2685906"/>
              <a:gd name="connsiteY106" fmla="*/ 924448 h 1366576"/>
              <a:gd name="connsiteX107" fmla="*/ 2494988 w 2685906"/>
              <a:gd name="connsiteY107" fmla="*/ 914400 h 1366576"/>
              <a:gd name="connsiteX108" fmla="*/ 2510060 w 2685906"/>
              <a:gd name="connsiteY108" fmla="*/ 904352 h 1366576"/>
              <a:gd name="connsiteX109" fmla="*/ 2535181 w 2685906"/>
              <a:gd name="connsiteY109" fmla="*/ 879231 h 1366576"/>
              <a:gd name="connsiteX110" fmla="*/ 2565326 w 2685906"/>
              <a:gd name="connsiteY110" fmla="*/ 839037 h 1366576"/>
              <a:gd name="connsiteX111" fmla="*/ 2580399 w 2685906"/>
              <a:gd name="connsiteY111" fmla="*/ 808892 h 1366576"/>
              <a:gd name="connsiteX112" fmla="*/ 2595471 w 2685906"/>
              <a:gd name="connsiteY112" fmla="*/ 778747 h 1366576"/>
              <a:gd name="connsiteX113" fmla="*/ 2610544 w 2685906"/>
              <a:gd name="connsiteY113" fmla="*/ 753626 h 1366576"/>
              <a:gd name="connsiteX114" fmla="*/ 2615568 w 2685906"/>
              <a:gd name="connsiteY114" fmla="*/ 738554 h 1366576"/>
              <a:gd name="connsiteX115" fmla="*/ 2635665 w 2685906"/>
              <a:gd name="connsiteY115" fmla="*/ 708409 h 1366576"/>
              <a:gd name="connsiteX116" fmla="*/ 2650737 w 2685906"/>
              <a:gd name="connsiteY116" fmla="*/ 678264 h 1366576"/>
              <a:gd name="connsiteX117" fmla="*/ 2665810 w 2685906"/>
              <a:gd name="connsiteY117" fmla="*/ 628022 h 1366576"/>
              <a:gd name="connsiteX118" fmla="*/ 2675858 w 2685906"/>
              <a:gd name="connsiteY118" fmla="*/ 597877 h 1366576"/>
              <a:gd name="connsiteX119" fmla="*/ 2680882 w 2685906"/>
              <a:gd name="connsiteY119" fmla="*/ 582804 h 1366576"/>
              <a:gd name="connsiteX120" fmla="*/ 2685906 w 2685906"/>
              <a:gd name="connsiteY120" fmla="*/ 552659 h 1366576"/>
              <a:gd name="connsiteX121" fmla="*/ 2675858 w 2685906"/>
              <a:gd name="connsiteY121" fmla="*/ 502418 h 1366576"/>
              <a:gd name="connsiteX122" fmla="*/ 2670834 w 2685906"/>
              <a:gd name="connsiteY122" fmla="*/ 482321 h 1366576"/>
              <a:gd name="connsiteX123" fmla="*/ 2665810 w 2685906"/>
              <a:gd name="connsiteY123" fmla="*/ 452176 h 1366576"/>
              <a:gd name="connsiteX124" fmla="*/ 2650737 w 2685906"/>
              <a:gd name="connsiteY124" fmla="*/ 401934 h 1366576"/>
              <a:gd name="connsiteX125" fmla="*/ 2645713 w 2685906"/>
              <a:gd name="connsiteY125" fmla="*/ 386862 h 1366576"/>
              <a:gd name="connsiteX126" fmla="*/ 2640689 w 2685906"/>
              <a:gd name="connsiteY126" fmla="*/ 371789 h 1366576"/>
              <a:gd name="connsiteX127" fmla="*/ 2630641 w 2685906"/>
              <a:gd name="connsiteY127" fmla="*/ 356717 h 1366576"/>
              <a:gd name="connsiteX128" fmla="*/ 2625616 w 2685906"/>
              <a:gd name="connsiteY128" fmla="*/ 341644 h 1366576"/>
              <a:gd name="connsiteX129" fmla="*/ 2595471 w 2685906"/>
              <a:gd name="connsiteY129" fmla="*/ 306475 h 1366576"/>
              <a:gd name="connsiteX130" fmla="*/ 2580399 w 2685906"/>
              <a:gd name="connsiteY130" fmla="*/ 301451 h 1366576"/>
              <a:gd name="connsiteX131" fmla="*/ 2570350 w 2685906"/>
              <a:gd name="connsiteY131" fmla="*/ 291402 h 1366576"/>
              <a:gd name="connsiteX132" fmla="*/ 2550254 w 2685906"/>
              <a:gd name="connsiteY132" fmla="*/ 266281 h 1366576"/>
              <a:gd name="connsiteX133" fmla="*/ 2535181 w 2685906"/>
              <a:gd name="connsiteY133" fmla="*/ 261257 h 1366576"/>
              <a:gd name="connsiteX134" fmla="*/ 2505036 w 2685906"/>
              <a:gd name="connsiteY134" fmla="*/ 246185 h 1366576"/>
              <a:gd name="connsiteX135" fmla="*/ 2479915 w 2685906"/>
              <a:gd name="connsiteY135" fmla="*/ 226088 h 1366576"/>
              <a:gd name="connsiteX136" fmla="*/ 2449770 w 2685906"/>
              <a:gd name="connsiteY136" fmla="*/ 211015 h 1366576"/>
              <a:gd name="connsiteX137" fmla="*/ 2434698 w 2685906"/>
              <a:gd name="connsiteY137" fmla="*/ 200967 h 1366576"/>
              <a:gd name="connsiteX138" fmla="*/ 2404553 w 2685906"/>
              <a:gd name="connsiteY138" fmla="*/ 190919 h 1366576"/>
              <a:gd name="connsiteX139" fmla="*/ 2379432 w 2685906"/>
              <a:gd name="connsiteY139" fmla="*/ 175846 h 1366576"/>
              <a:gd name="connsiteX140" fmla="*/ 2349287 w 2685906"/>
              <a:gd name="connsiteY140" fmla="*/ 160774 h 1366576"/>
              <a:gd name="connsiteX141" fmla="*/ 2319142 w 2685906"/>
              <a:gd name="connsiteY141" fmla="*/ 140677 h 1366576"/>
              <a:gd name="connsiteX142" fmla="*/ 2288997 w 2685906"/>
              <a:gd name="connsiteY142" fmla="*/ 130629 h 1366576"/>
              <a:gd name="connsiteX143" fmla="*/ 2273924 w 2685906"/>
              <a:gd name="connsiteY143" fmla="*/ 125604 h 1366576"/>
              <a:gd name="connsiteX144" fmla="*/ 2258851 w 2685906"/>
              <a:gd name="connsiteY144" fmla="*/ 115556 h 1366576"/>
              <a:gd name="connsiteX145" fmla="*/ 2238755 w 2685906"/>
              <a:gd name="connsiteY145" fmla="*/ 110532 h 1366576"/>
              <a:gd name="connsiteX146" fmla="*/ 2208610 w 2685906"/>
              <a:gd name="connsiteY146" fmla="*/ 100484 h 1366576"/>
              <a:gd name="connsiteX147" fmla="*/ 2193537 w 2685906"/>
              <a:gd name="connsiteY147" fmla="*/ 90435 h 1366576"/>
              <a:gd name="connsiteX148" fmla="*/ 2173441 w 2685906"/>
              <a:gd name="connsiteY148" fmla="*/ 85411 h 1366576"/>
              <a:gd name="connsiteX149" fmla="*/ 2143295 w 2685906"/>
              <a:gd name="connsiteY149" fmla="*/ 75363 h 1366576"/>
              <a:gd name="connsiteX150" fmla="*/ 2113150 w 2685906"/>
              <a:gd name="connsiteY150" fmla="*/ 65314 h 1366576"/>
              <a:gd name="connsiteX151" fmla="*/ 2098078 w 2685906"/>
              <a:gd name="connsiteY151" fmla="*/ 60290 h 1366576"/>
              <a:gd name="connsiteX152" fmla="*/ 2062909 w 2685906"/>
              <a:gd name="connsiteY152" fmla="*/ 55266 h 1366576"/>
              <a:gd name="connsiteX153" fmla="*/ 2027739 w 2685906"/>
              <a:gd name="connsiteY153" fmla="*/ 45218 h 1366576"/>
              <a:gd name="connsiteX154" fmla="*/ 2002619 w 2685906"/>
              <a:gd name="connsiteY154" fmla="*/ 40193 h 1366576"/>
              <a:gd name="connsiteX155" fmla="*/ 1907159 w 2685906"/>
              <a:gd name="connsiteY155" fmla="*/ 30145 h 1366576"/>
              <a:gd name="connsiteX156" fmla="*/ 1791603 w 2685906"/>
              <a:gd name="connsiteY156" fmla="*/ 20097 h 1366576"/>
              <a:gd name="connsiteX157" fmla="*/ 1761458 w 2685906"/>
              <a:gd name="connsiteY157" fmla="*/ 15073 h 1366576"/>
              <a:gd name="connsiteX158" fmla="*/ 1716241 w 2685906"/>
              <a:gd name="connsiteY158" fmla="*/ 10048 h 1366576"/>
              <a:gd name="connsiteX159" fmla="*/ 1686095 w 2685906"/>
              <a:gd name="connsiteY159" fmla="*/ 5024 h 1366576"/>
              <a:gd name="connsiteX160" fmla="*/ 1650926 w 2685906"/>
              <a:gd name="connsiteY160" fmla="*/ 0 h 1366576"/>
              <a:gd name="connsiteX161" fmla="*/ 1585612 w 2685906"/>
              <a:gd name="connsiteY161" fmla="*/ 0 h 1366576"/>
              <a:gd name="connsiteX162" fmla="*/ 1570539 w 2685906"/>
              <a:gd name="connsiteY162" fmla="*/ 5024 h 1366576"/>
              <a:gd name="connsiteX163" fmla="*/ 1500201 w 2685906"/>
              <a:gd name="connsiteY163" fmla="*/ 0 h 1366576"/>
              <a:gd name="connsiteX164" fmla="*/ 1465032 w 2685906"/>
              <a:gd name="connsiteY164" fmla="*/ 0 h 1366576"/>
              <a:gd name="connsiteX165" fmla="*/ 1394693 w 2685906"/>
              <a:gd name="connsiteY165" fmla="*/ 5024 h 1366576"/>
              <a:gd name="connsiteX166" fmla="*/ 1203775 w 2685906"/>
              <a:gd name="connsiteY166" fmla="*/ 10048 h 1366576"/>
              <a:gd name="connsiteX167" fmla="*/ 1163581 w 2685906"/>
              <a:gd name="connsiteY167" fmla="*/ 15073 h 1366576"/>
              <a:gd name="connsiteX168" fmla="*/ 1012856 w 2685906"/>
              <a:gd name="connsiteY168" fmla="*/ 35169 h 1366576"/>
              <a:gd name="connsiteX169" fmla="*/ 962614 w 2685906"/>
              <a:gd name="connsiteY169" fmla="*/ 45218 h 1366576"/>
              <a:gd name="connsiteX170" fmla="*/ 917397 w 2685906"/>
              <a:gd name="connsiteY170" fmla="*/ 55266 h 1366576"/>
              <a:gd name="connsiteX171" fmla="*/ 887251 w 2685906"/>
              <a:gd name="connsiteY171" fmla="*/ 60290 h 1366576"/>
              <a:gd name="connsiteX172" fmla="*/ 852082 w 2685906"/>
              <a:gd name="connsiteY172" fmla="*/ 65314 h 1366576"/>
              <a:gd name="connsiteX173" fmla="*/ 811889 w 2685906"/>
              <a:gd name="connsiteY173" fmla="*/ 75363 h 1366576"/>
              <a:gd name="connsiteX174" fmla="*/ 786768 w 2685906"/>
              <a:gd name="connsiteY174" fmla="*/ 80387 h 1366576"/>
              <a:gd name="connsiteX175" fmla="*/ 756623 w 2685906"/>
              <a:gd name="connsiteY175" fmla="*/ 90435 h 1366576"/>
              <a:gd name="connsiteX176" fmla="*/ 676236 w 2685906"/>
              <a:gd name="connsiteY176" fmla="*/ 100484 h 1366576"/>
              <a:gd name="connsiteX177" fmla="*/ 646091 w 2685906"/>
              <a:gd name="connsiteY177" fmla="*/ 110532 h 1366576"/>
              <a:gd name="connsiteX178" fmla="*/ 610922 w 2685906"/>
              <a:gd name="connsiteY178" fmla="*/ 120580 h 1366576"/>
              <a:gd name="connsiteX179" fmla="*/ 575753 w 2685906"/>
              <a:gd name="connsiteY179" fmla="*/ 125604 h 1366576"/>
              <a:gd name="connsiteX180" fmla="*/ 560680 w 2685906"/>
              <a:gd name="connsiteY180" fmla="*/ 130629 h 1366576"/>
              <a:gd name="connsiteX181" fmla="*/ 515462 w 2685906"/>
              <a:gd name="connsiteY181" fmla="*/ 140677 h 1366576"/>
              <a:gd name="connsiteX182" fmla="*/ 485317 w 2685906"/>
              <a:gd name="connsiteY182" fmla="*/ 150725 h 1366576"/>
              <a:gd name="connsiteX183" fmla="*/ 445124 w 2685906"/>
              <a:gd name="connsiteY183" fmla="*/ 160774 h 1366576"/>
              <a:gd name="connsiteX184" fmla="*/ 394882 w 2685906"/>
              <a:gd name="connsiteY184" fmla="*/ 175846 h 1366576"/>
              <a:gd name="connsiteX185" fmla="*/ 379810 w 2685906"/>
              <a:gd name="connsiteY185" fmla="*/ 180870 h 1366576"/>
              <a:gd name="connsiteX186" fmla="*/ 354689 w 2685906"/>
              <a:gd name="connsiteY186" fmla="*/ 185895 h 1366576"/>
              <a:gd name="connsiteX187" fmla="*/ 339616 w 2685906"/>
              <a:gd name="connsiteY187" fmla="*/ 190919 h 1366576"/>
              <a:gd name="connsiteX188" fmla="*/ 289375 w 2685906"/>
              <a:gd name="connsiteY188" fmla="*/ 205991 h 1366576"/>
              <a:gd name="connsiteX189" fmla="*/ 259230 w 2685906"/>
              <a:gd name="connsiteY189" fmla="*/ 216040 h 1366576"/>
              <a:gd name="connsiteX190" fmla="*/ 244157 w 2685906"/>
              <a:gd name="connsiteY190" fmla="*/ 226088 h 1366576"/>
              <a:gd name="connsiteX191" fmla="*/ 219036 w 2685906"/>
              <a:gd name="connsiteY191" fmla="*/ 231112 h 1366576"/>
              <a:gd name="connsiteX192" fmla="*/ 198939 w 2685906"/>
              <a:gd name="connsiteY192" fmla="*/ 236136 h 1366576"/>
              <a:gd name="connsiteX193" fmla="*/ 178843 w 2685906"/>
              <a:gd name="connsiteY193" fmla="*/ 246185 h 1366576"/>
              <a:gd name="connsiteX194" fmla="*/ 148698 w 2685906"/>
              <a:gd name="connsiteY194" fmla="*/ 256233 h 1366576"/>
              <a:gd name="connsiteX195" fmla="*/ 133625 w 2685906"/>
              <a:gd name="connsiteY195" fmla="*/ 261257 h 1366576"/>
              <a:gd name="connsiteX196" fmla="*/ 113528 w 2685906"/>
              <a:gd name="connsiteY196" fmla="*/ 266281 h 1366576"/>
              <a:gd name="connsiteX197" fmla="*/ 83383 w 2685906"/>
              <a:gd name="connsiteY197" fmla="*/ 276330 h 1366576"/>
              <a:gd name="connsiteX198" fmla="*/ 53238 w 2685906"/>
              <a:gd name="connsiteY198" fmla="*/ 286378 h 1366576"/>
              <a:gd name="connsiteX199" fmla="*/ 38166 w 2685906"/>
              <a:gd name="connsiteY199" fmla="*/ 291402 h 1366576"/>
              <a:gd name="connsiteX200" fmla="*/ 23093 w 2685906"/>
              <a:gd name="connsiteY200" fmla="*/ 301451 h 1366576"/>
              <a:gd name="connsiteX201" fmla="*/ 18069 w 2685906"/>
              <a:gd name="connsiteY201" fmla="*/ 316523 h 1366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</a:cxnLst>
            <a:rect l="l" t="t" r="r" b="b"/>
            <a:pathLst>
              <a:path w="2685906" h="1366576">
                <a:moveTo>
                  <a:pt x="18069" y="316523"/>
                </a:moveTo>
                <a:cubicBezTo>
                  <a:pt x="23930" y="323222"/>
                  <a:pt x="9813" y="311364"/>
                  <a:pt x="58262" y="341644"/>
                </a:cubicBezTo>
                <a:cubicBezTo>
                  <a:pt x="63383" y="344844"/>
                  <a:pt x="67817" y="349240"/>
                  <a:pt x="73335" y="351692"/>
                </a:cubicBezTo>
                <a:cubicBezTo>
                  <a:pt x="83014" y="355994"/>
                  <a:pt x="103480" y="361741"/>
                  <a:pt x="103480" y="361741"/>
                </a:cubicBezTo>
                <a:cubicBezTo>
                  <a:pt x="141816" y="400075"/>
                  <a:pt x="97265" y="360019"/>
                  <a:pt x="133625" y="381837"/>
                </a:cubicBezTo>
                <a:cubicBezTo>
                  <a:pt x="137687" y="384274"/>
                  <a:pt x="139611" y="389449"/>
                  <a:pt x="143673" y="391886"/>
                </a:cubicBezTo>
                <a:cubicBezTo>
                  <a:pt x="148214" y="394611"/>
                  <a:pt x="154009" y="394542"/>
                  <a:pt x="158746" y="396910"/>
                </a:cubicBezTo>
                <a:cubicBezTo>
                  <a:pt x="164147" y="399610"/>
                  <a:pt x="168576" y="403962"/>
                  <a:pt x="173819" y="406958"/>
                </a:cubicBezTo>
                <a:cubicBezTo>
                  <a:pt x="180322" y="410674"/>
                  <a:pt x="187493" y="413154"/>
                  <a:pt x="193915" y="417007"/>
                </a:cubicBezTo>
                <a:cubicBezTo>
                  <a:pt x="204270" y="423220"/>
                  <a:pt x="215521" y="428564"/>
                  <a:pt x="224060" y="437103"/>
                </a:cubicBezTo>
                <a:cubicBezTo>
                  <a:pt x="227410" y="440453"/>
                  <a:pt x="230047" y="444715"/>
                  <a:pt x="234109" y="447152"/>
                </a:cubicBezTo>
                <a:cubicBezTo>
                  <a:pt x="238650" y="449877"/>
                  <a:pt x="244157" y="450501"/>
                  <a:pt x="249181" y="452176"/>
                </a:cubicBezTo>
                <a:cubicBezTo>
                  <a:pt x="258525" y="461520"/>
                  <a:pt x="261630" y="465937"/>
                  <a:pt x="274302" y="472273"/>
                </a:cubicBezTo>
                <a:cubicBezTo>
                  <a:pt x="279039" y="474642"/>
                  <a:pt x="284351" y="475622"/>
                  <a:pt x="289375" y="477297"/>
                </a:cubicBezTo>
                <a:cubicBezTo>
                  <a:pt x="299423" y="483996"/>
                  <a:pt x="310981" y="488853"/>
                  <a:pt x="319520" y="497393"/>
                </a:cubicBezTo>
                <a:cubicBezTo>
                  <a:pt x="322869" y="500743"/>
                  <a:pt x="325506" y="505005"/>
                  <a:pt x="329568" y="507442"/>
                </a:cubicBezTo>
                <a:cubicBezTo>
                  <a:pt x="334109" y="510167"/>
                  <a:pt x="339617" y="510791"/>
                  <a:pt x="344641" y="512466"/>
                </a:cubicBezTo>
                <a:lnTo>
                  <a:pt x="374786" y="532563"/>
                </a:lnTo>
                <a:cubicBezTo>
                  <a:pt x="379810" y="535912"/>
                  <a:pt x="384457" y="539911"/>
                  <a:pt x="389858" y="542611"/>
                </a:cubicBezTo>
                <a:cubicBezTo>
                  <a:pt x="403618" y="549491"/>
                  <a:pt x="413187" y="553236"/>
                  <a:pt x="425027" y="562708"/>
                </a:cubicBezTo>
                <a:cubicBezTo>
                  <a:pt x="428726" y="565667"/>
                  <a:pt x="431377" y="569797"/>
                  <a:pt x="435076" y="572756"/>
                </a:cubicBezTo>
                <a:cubicBezTo>
                  <a:pt x="439791" y="576528"/>
                  <a:pt x="445433" y="579032"/>
                  <a:pt x="450148" y="582804"/>
                </a:cubicBezTo>
                <a:cubicBezTo>
                  <a:pt x="453847" y="585763"/>
                  <a:pt x="455960" y="590734"/>
                  <a:pt x="460197" y="592853"/>
                </a:cubicBezTo>
                <a:cubicBezTo>
                  <a:pt x="469671" y="597590"/>
                  <a:pt x="490342" y="602901"/>
                  <a:pt x="490342" y="602901"/>
                </a:cubicBezTo>
                <a:cubicBezTo>
                  <a:pt x="519305" y="622212"/>
                  <a:pt x="491367" y="605494"/>
                  <a:pt x="520487" y="617974"/>
                </a:cubicBezTo>
                <a:cubicBezTo>
                  <a:pt x="563946" y="636599"/>
                  <a:pt x="520307" y="621264"/>
                  <a:pt x="555656" y="633046"/>
                </a:cubicBezTo>
                <a:cubicBezTo>
                  <a:pt x="598840" y="661838"/>
                  <a:pt x="544208" y="627323"/>
                  <a:pt x="585801" y="648119"/>
                </a:cubicBezTo>
                <a:cubicBezTo>
                  <a:pt x="624759" y="667598"/>
                  <a:pt x="578059" y="650563"/>
                  <a:pt x="615946" y="663191"/>
                </a:cubicBezTo>
                <a:lnTo>
                  <a:pt x="646091" y="683288"/>
                </a:lnTo>
                <a:cubicBezTo>
                  <a:pt x="651115" y="686637"/>
                  <a:pt x="655436" y="691426"/>
                  <a:pt x="661164" y="693336"/>
                </a:cubicBezTo>
                <a:cubicBezTo>
                  <a:pt x="666188" y="695011"/>
                  <a:pt x="671499" y="695993"/>
                  <a:pt x="676236" y="698361"/>
                </a:cubicBezTo>
                <a:cubicBezTo>
                  <a:pt x="681637" y="701062"/>
                  <a:pt x="685791" y="705957"/>
                  <a:pt x="691309" y="708409"/>
                </a:cubicBezTo>
                <a:cubicBezTo>
                  <a:pt x="700988" y="712711"/>
                  <a:pt x="721454" y="718457"/>
                  <a:pt x="721454" y="718457"/>
                </a:cubicBezTo>
                <a:cubicBezTo>
                  <a:pt x="756005" y="741492"/>
                  <a:pt x="740142" y="734735"/>
                  <a:pt x="766671" y="743578"/>
                </a:cubicBezTo>
                <a:cubicBezTo>
                  <a:pt x="815059" y="791966"/>
                  <a:pt x="763575" y="743110"/>
                  <a:pt x="801841" y="773723"/>
                </a:cubicBezTo>
                <a:cubicBezTo>
                  <a:pt x="805540" y="776682"/>
                  <a:pt x="807652" y="781654"/>
                  <a:pt x="811889" y="783772"/>
                </a:cubicBezTo>
                <a:cubicBezTo>
                  <a:pt x="821363" y="788509"/>
                  <a:pt x="831986" y="790471"/>
                  <a:pt x="842034" y="793820"/>
                </a:cubicBezTo>
                <a:lnTo>
                  <a:pt x="857106" y="798844"/>
                </a:lnTo>
                <a:cubicBezTo>
                  <a:pt x="882568" y="824304"/>
                  <a:pt x="849616" y="794350"/>
                  <a:pt x="882227" y="813917"/>
                </a:cubicBezTo>
                <a:cubicBezTo>
                  <a:pt x="916704" y="834604"/>
                  <a:pt x="864658" y="814759"/>
                  <a:pt x="907348" y="828989"/>
                </a:cubicBezTo>
                <a:cubicBezTo>
                  <a:pt x="938645" y="860283"/>
                  <a:pt x="893334" y="817972"/>
                  <a:pt x="932469" y="844062"/>
                </a:cubicBezTo>
                <a:cubicBezTo>
                  <a:pt x="938381" y="848003"/>
                  <a:pt x="941933" y="854772"/>
                  <a:pt x="947542" y="859134"/>
                </a:cubicBezTo>
                <a:cubicBezTo>
                  <a:pt x="973457" y="879290"/>
                  <a:pt x="970017" y="876674"/>
                  <a:pt x="992759" y="884255"/>
                </a:cubicBezTo>
                <a:cubicBezTo>
                  <a:pt x="1012386" y="903880"/>
                  <a:pt x="991793" y="886284"/>
                  <a:pt x="1017880" y="899328"/>
                </a:cubicBezTo>
                <a:cubicBezTo>
                  <a:pt x="1056830" y="918804"/>
                  <a:pt x="1010149" y="901775"/>
                  <a:pt x="1048025" y="914400"/>
                </a:cubicBezTo>
                <a:cubicBezTo>
                  <a:pt x="1086351" y="952726"/>
                  <a:pt x="1041817" y="912686"/>
                  <a:pt x="1078170" y="934497"/>
                </a:cubicBezTo>
                <a:cubicBezTo>
                  <a:pt x="1082232" y="936934"/>
                  <a:pt x="1084429" y="941703"/>
                  <a:pt x="1088219" y="944545"/>
                </a:cubicBezTo>
                <a:cubicBezTo>
                  <a:pt x="1097880" y="951791"/>
                  <a:pt x="1108316" y="957943"/>
                  <a:pt x="1118364" y="964642"/>
                </a:cubicBezTo>
                <a:cubicBezTo>
                  <a:pt x="1123388" y="967991"/>
                  <a:pt x="1127708" y="972781"/>
                  <a:pt x="1133436" y="974690"/>
                </a:cubicBezTo>
                <a:lnTo>
                  <a:pt x="1148509" y="979714"/>
                </a:lnTo>
                <a:cubicBezTo>
                  <a:pt x="1157856" y="989062"/>
                  <a:pt x="1160951" y="993472"/>
                  <a:pt x="1173630" y="999811"/>
                </a:cubicBezTo>
                <a:cubicBezTo>
                  <a:pt x="1178367" y="1002179"/>
                  <a:pt x="1183678" y="1003160"/>
                  <a:pt x="1188702" y="1004835"/>
                </a:cubicBezTo>
                <a:cubicBezTo>
                  <a:pt x="1206239" y="1022374"/>
                  <a:pt x="1194256" y="1013386"/>
                  <a:pt x="1228895" y="1024932"/>
                </a:cubicBezTo>
                <a:lnTo>
                  <a:pt x="1228895" y="1024932"/>
                </a:lnTo>
                <a:cubicBezTo>
                  <a:pt x="1248375" y="1037918"/>
                  <a:pt x="1238239" y="1033071"/>
                  <a:pt x="1259041" y="1040004"/>
                </a:cubicBezTo>
                <a:cubicBezTo>
                  <a:pt x="1269089" y="1046703"/>
                  <a:pt x="1280647" y="1051561"/>
                  <a:pt x="1289186" y="1060101"/>
                </a:cubicBezTo>
                <a:cubicBezTo>
                  <a:pt x="1292535" y="1063451"/>
                  <a:pt x="1295535" y="1067191"/>
                  <a:pt x="1299234" y="1070150"/>
                </a:cubicBezTo>
                <a:cubicBezTo>
                  <a:pt x="1303949" y="1073922"/>
                  <a:pt x="1309722" y="1076268"/>
                  <a:pt x="1314306" y="1080198"/>
                </a:cubicBezTo>
                <a:cubicBezTo>
                  <a:pt x="1344650" y="1106207"/>
                  <a:pt x="1321781" y="1096088"/>
                  <a:pt x="1349476" y="1105319"/>
                </a:cubicBezTo>
                <a:cubicBezTo>
                  <a:pt x="1354500" y="1108668"/>
                  <a:pt x="1359833" y="1111595"/>
                  <a:pt x="1364548" y="1115367"/>
                </a:cubicBezTo>
                <a:cubicBezTo>
                  <a:pt x="1368247" y="1118326"/>
                  <a:pt x="1370807" y="1122573"/>
                  <a:pt x="1374597" y="1125415"/>
                </a:cubicBezTo>
                <a:cubicBezTo>
                  <a:pt x="1384258" y="1132661"/>
                  <a:pt x="1396203" y="1136972"/>
                  <a:pt x="1404742" y="1145512"/>
                </a:cubicBezTo>
                <a:cubicBezTo>
                  <a:pt x="1408091" y="1148862"/>
                  <a:pt x="1410553" y="1153443"/>
                  <a:pt x="1414790" y="1155561"/>
                </a:cubicBezTo>
                <a:cubicBezTo>
                  <a:pt x="1424264" y="1160298"/>
                  <a:pt x="1434887" y="1162260"/>
                  <a:pt x="1444935" y="1165609"/>
                </a:cubicBezTo>
                <a:lnTo>
                  <a:pt x="1460008" y="1170633"/>
                </a:lnTo>
                <a:lnTo>
                  <a:pt x="1505225" y="1200778"/>
                </a:lnTo>
                <a:cubicBezTo>
                  <a:pt x="1510249" y="1204127"/>
                  <a:pt x="1514570" y="1208916"/>
                  <a:pt x="1520298" y="1210826"/>
                </a:cubicBezTo>
                <a:cubicBezTo>
                  <a:pt x="1525322" y="1212501"/>
                  <a:pt x="1530633" y="1213483"/>
                  <a:pt x="1535370" y="1215851"/>
                </a:cubicBezTo>
                <a:cubicBezTo>
                  <a:pt x="1574320" y="1235327"/>
                  <a:pt x="1527639" y="1218298"/>
                  <a:pt x="1565515" y="1230923"/>
                </a:cubicBezTo>
                <a:cubicBezTo>
                  <a:pt x="1575563" y="1237622"/>
                  <a:pt x="1587120" y="1242481"/>
                  <a:pt x="1595660" y="1251020"/>
                </a:cubicBezTo>
                <a:cubicBezTo>
                  <a:pt x="1599010" y="1254369"/>
                  <a:pt x="1601647" y="1258631"/>
                  <a:pt x="1605709" y="1261068"/>
                </a:cubicBezTo>
                <a:cubicBezTo>
                  <a:pt x="1610250" y="1263793"/>
                  <a:pt x="1615757" y="1264417"/>
                  <a:pt x="1620781" y="1266092"/>
                </a:cubicBezTo>
                <a:cubicBezTo>
                  <a:pt x="1640408" y="1285719"/>
                  <a:pt x="1619815" y="1268122"/>
                  <a:pt x="1645902" y="1281165"/>
                </a:cubicBezTo>
                <a:cubicBezTo>
                  <a:pt x="1684860" y="1300643"/>
                  <a:pt x="1638164" y="1283609"/>
                  <a:pt x="1676047" y="1296237"/>
                </a:cubicBezTo>
                <a:cubicBezTo>
                  <a:pt x="1679396" y="1299587"/>
                  <a:pt x="1682033" y="1303849"/>
                  <a:pt x="1686095" y="1306286"/>
                </a:cubicBezTo>
                <a:cubicBezTo>
                  <a:pt x="1723242" y="1328575"/>
                  <a:pt x="1678125" y="1290865"/>
                  <a:pt x="1716241" y="1321358"/>
                </a:cubicBezTo>
                <a:cubicBezTo>
                  <a:pt x="1719940" y="1324317"/>
                  <a:pt x="1722499" y="1328565"/>
                  <a:pt x="1726289" y="1331407"/>
                </a:cubicBezTo>
                <a:cubicBezTo>
                  <a:pt x="1735950" y="1338653"/>
                  <a:pt x="1747895" y="1342963"/>
                  <a:pt x="1756434" y="1351503"/>
                </a:cubicBezTo>
                <a:cubicBezTo>
                  <a:pt x="1770227" y="1365297"/>
                  <a:pt x="1761988" y="1360054"/>
                  <a:pt x="1781555" y="1366576"/>
                </a:cubicBezTo>
                <a:cubicBezTo>
                  <a:pt x="1796625" y="1364064"/>
                  <a:pt x="1828573" y="1360351"/>
                  <a:pt x="1841845" y="1351503"/>
                </a:cubicBezTo>
                <a:cubicBezTo>
                  <a:pt x="1861324" y="1338517"/>
                  <a:pt x="1851189" y="1343364"/>
                  <a:pt x="1871990" y="1336431"/>
                </a:cubicBezTo>
                <a:cubicBezTo>
                  <a:pt x="1906542" y="1313396"/>
                  <a:pt x="1890678" y="1320153"/>
                  <a:pt x="1917208" y="1311310"/>
                </a:cubicBezTo>
                <a:cubicBezTo>
                  <a:pt x="1922232" y="1307961"/>
                  <a:pt x="1927565" y="1305034"/>
                  <a:pt x="1932280" y="1301262"/>
                </a:cubicBezTo>
                <a:cubicBezTo>
                  <a:pt x="1935979" y="1298303"/>
                  <a:pt x="1938091" y="1293331"/>
                  <a:pt x="1942328" y="1291213"/>
                </a:cubicBezTo>
                <a:cubicBezTo>
                  <a:pt x="1951802" y="1286476"/>
                  <a:pt x="1962425" y="1284514"/>
                  <a:pt x="1972473" y="1281165"/>
                </a:cubicBezTo>
                <a:lnTo>
                  <a:pt x="1987546" y="1276141"/>
                </a:lnTo>
                <a:cubicBezTo>
                  <a:pt x="1990895" y="1272791"/>
                  <a:pt x="1993357" y="1268210"/>
                  <a:pt x="1997594" y="1266092"/>
                </a:cubicBezTo>
                <a:cubicBezTo>
                  <a:pt x="2007068" y="1261355"/>
                  <a:pt x="2027739" y="1256044"/>
                  <a:pt x="2027739" y="1256044"/>
                </a:cubicBezTo>
                <a:cubicBezTo>
                  <a:pt x="2040103" y="1243680"/>
                  <a:pt x="2047604" y="1233551"/>
                  <a:pt x="2062909" y="1225899"/>
                </a:cubicBezTo>
                <a:cubicBezTo>
                  <a:pt x="2067646" y="1223531"/>
                  <a:pt x="2072957" y="1222550"/>
                  <a:pt x="2077981" y="1220875"/>
                </a:cubicBezTo>
                <a:cubicBezTo>
                  <a:pt x="2097608" y="1201248"/>
                  <a:pt x="2077015" y="1218845"/>
                  <a:pt x="2103102" y="1205802"/>
                </a:cubicBezTo>
                <a:cubicBezTo>
                  <a:pt x="2142060" y="1186324"/>
                  <a:pt x="2095364" y="1203358"/>
                  <a:pt x="2133247" y="1190730"/>
                </a:cubicBezTo>
                <a:cubicBezTo>
                  <a:pt x="2155788" y="1168187"/>
                  <a:pt x="2129021" y="1191960"/>
                  <a:pt x="2158368" y="1175657"/>
                </a:cubicBezTo>
                <a:cubicBezTo>
                  <a:pt x="2210201" y="1146862"/>
                  <a:pt x="2169477" y="1161907"/>
                  <a:pt x="2203586" y="1150536"/>
                </a:cubicBezTo>
                <a:cubicBezTo>
                  <a:pt x="2217636" y="1136485"/>
                  <a:pt x="2238850" y="1111986"/>
                  <a:pt x="2258851" y="1105319"/>
                </a:cubicBezTo>
                <a:lnTo>
                  <a:pt x="2273924" y="1100295"/>
                </a:lnTo>
                <a:cubicBezTo>
                  <a:pt x="2305211" y="1069005"/>
                  <a:pt x="2259918" y="1111306"/>
                  <a:pt x="2299045" y="1085222"/>
                </a:cubicBezTo>
                <a:cubicBezTo>
                  <a:pt x="2304957" y="1081281"/>
                  <a:pt x="2308205" y="1074091"/>
                  <a:pt x="2314117" y="1070150"/>
                </a:cubicBezTo>
                <a:cubicBezTo>
                  <a:pt x="2318524" y="1067212"/>
                  <a:pt x="2324453" y="1067494"/>
                  <a:pt x="2329190" y="1065125"/>
                </a:cubicBezTo>
                <a:cubicBezTo>
                  <a:pt x="2368141" y="1045649"/>
                  <a:pt x="2321455" y="1062679"/>
                  <a:pt x="2359335" y="1050053"/>
                </a:cubicBezTo>
                <a:cubicBezTo>
                  <a:pt x="2362684" y="1046703"/>
                  <a:pt x="2365321" y="1042441"/>
                  <a:pt x="2369383" y="1040004"/>
                </a:cubicBezTo>
                <a:cubicBezTo>
                  <a:pt x="2373924" y="1037279"/>
                  <a:pt x="2380320" y="1038288"/>
                  <a:pt x="2384456" y="1034980"/>
                </a:cubicBezTo>
                <a:cubicBezTo>
                  <a:pt x="2389171" y="1031208"/>
                  <a:pt x="2390732" y="1024623"/>
                  <a:pt x="2394504" y="1019908"/>
                </a:cubicBezTo>
                <a:cubicBezTo>
                  <a:pt x="2397463" y="1016209"/>
                  <a:pt x="2401203" y="1013209"/>
                  <a:pt x="2404553" y="1009859"/>
                </a:cubicBezTo>
                <a:cubicBezTo>
                  <a:pt x="2406228" y="1004835"/>
                  <a:pt x="2406400" y="999024"/>
                  <a:pt x="2409577" y="994787"/>
                </a:cubicBezTo>
                <a:cubicBezTo>
                  <a:pt x="2439814" y="954472"/>
                  <a:pt x="2424413" y="981805"/>
                  <a:pt x="2449770" y="959618"/>
                </a:cubicBezTo>
                <a:cubicBezTo>
                  <a:pt x="2449807" y="959586"/>
                  <a:pt x="2477891" y="931496"/>
                  <a:pt x="2484939" y="924448"/>
                </a:cubicBezTo>
                <a:cubicBezTo>
                  <a:pt x="2488289" y="921098"/>
                  <a:pt x="2491047" y="917028"/>
                  <a:pt x="2494988" y="914400"/>
                </a:cubicBezTo>
                <a:cubicBezTo>
                  <a:pt x="2500012" y="911051"/>
                  <a:pt x="2505516" y="908328"/>
                  <a:pt x="2510060" y="904352"/>
                </a:cubicBezTo>
                <a:cubicBezTo>
                  <a:pt x="2518972" y="896554"/>
                  <a:pt x="2526807" y="887605"/>
                  <a:pt x="2535181" y="879231"/>
                </a:cubicBezTo>
                <a:cubicBezTo>
                  <a:pt x="2547086" y="867326"/>
                  <a:pt x="2559642" y="856089"/>
                  <a:pt x="2565326" y="839037"/>
                </a:cubicBezTo>
                <a:cubicBezTo>
                  <a:pt x="2572260" y="818236"/>
                  <a:pt x="2567412" y="828371"/>
                  <a:pt x="2580399" y="808892"/>
                </a:cubicBezTo>
                <a:cubicBezTo>
                  <a:pt x="2593027" y="771009"/>
                  <a:pt x="2575993" y="817705"/>
                  <a:pt x="2595471" y="778747"/>
                </a:cubicBezTo>
                <a:cubicBezTo>
                  <a:pt x="2608514" y="752660"/>
                  <a:pt x="2590917" y="773253"/>
                  <a:pt x="2610544" y="753626"/>
                </a:cubicBezTo>
                <a:cubicBezTo>
                  <a:pt x="2612219" y="748602"/>
                  <a:pt x="2612996" y="743183"/>
                  <a:pt x="2615568" y="738554"/>
                </a:cubicBezTo>
                <a:cubicBezTo>
                  <a:pt x="2621433" y="727997"/>
                  <a:pt x="2635665" y="708409"/>
                  <a:pt x="2635665" y="708409"/>
                </a:cubicBezTo>
                <a:cubicBezTo>
                  <a:pt x="2653983" y="653450"/>
                  <a:pt x="2624771" y="736686"/>
                  <a:pt x="2650737" y="678264"/>
                </a:cubicBezTo>
                <a:cubicBezTo>
                  <a:pt x="2661671" y="653664"/>
                  <a:pt x="2659064" y="650509"/>
                  <a:pt x="2665810" y="628022"/>
                </a:cubicBezTo>
                <a:cubicBezTo>
                  <a:pt x="2668853" y="617877"/>
                  <a:pt x="2672509" y="607925"/>
                  <a:pt x="2675858" y="597877"/>
                </a:cubicBezTo>
                <a:cubicBezTo>
                  <a:pt x="2677533" y="592853"/>
                  <a:pt x="2680011" y="588028"/>
                  <a:pt x="2680882" y="582804"/>
                </a:cubicBezTo>
                <a:lnTo>
                  <a:pt x="2685906" y="552659"/>
                </a:lnTo>
                <a:cubicBezTo>
                  <a:pt x="2675588" y="521706"/>
                  <a:pt x="2685094" y="553220"/>
                  <a:pt x="2675858" y="502418"/>
                </a:cubicBezTo>
                <a:cubicBezTo>
                  <a:pt x="2674623" y="495624"/>
                  <a:pt x="2672188" y="489092"/>
                  <a:pt x="2670834" y="482321"/>
                </a:cubicBezTo>
                <a:cubicBezTo>
                  <a:pt x="2668836" y="472332"/>
                  <a:pt x="2667808" y="462165"/>
                  <a:pt x="2665810" y="452176"/>
                </a:cubicBezTo>
                <a:cubicBezTo>
                  <a:pt x="2662013" y="433189"/>
                  <a:pt x="2657148" y="421165"/>
                  <a:pt x="2650737" y="401934"/>
                </a:cubicBezTo>
                <a:lnTo>
                  <a:pt x="2645713" y="386862"/>
                </a:lnTo>
                <a:cubicBezTo>
                  <a:pt x="2644038" y="381838"/>
                  <a:pt x="2643627" y="376196"/>
                  <a:pt x="2640689" y="371789"/>
                </a:cubicBezTo>
                <a:cubicBezTo>
                  <a:pt x="2637340" y="366765"/>
                  <a:pt x="2633341" y="362118"/>
                  <a:pt x="2630641" y="356717"/>
                </a:cubicBezTo>
                <a:cubicBezTo>
                  <a:pt x="2628272" y="351980"/>
                  <a:pt x="2627985" y="346381"/>
                  <a:pt x="2625616" y="341644"/>
                </a:cubicBezTo>
                <a:cubicBezTo>
                  <a:pt x="2621116" y="332644"/>
                  <a:pt x="2602888" y="308947"/>
                  <a:pt x="2595471" y="306475"/>
                </a:cubicBezTo>
                <a:lnTo>
                  <a:pt x="2580399" y="301451"/>
                </a:lnTo>
                <a:cubicBezTo>
                  <a:pt x="2577049" y="298101"/>
                  <a:pt x="2573309" y="295101"/>
                  <a:pt x="2570350" y="291402"/>
                </a:cubicBezTo>
                <a:cubicBezTo>
                  <a:pt x="2564033" y="283505"/>
                  <a:pt x="2559583" y="271879"/>
                  <a:pt x="2550254" y="266281"/>
                </a:cubicBezTo>
                <a:cubicBezTo>
                  <a:pt x="2545713" y="263556"/>
                  <a:pt x="2540205" y="262932"/>
                  <a:pt x="2535181" y="261257"/>
                </a:cubicBezTo>
                <a:cubicBezTo>
                  <a:pt x="2491979" y="232456"/>
                  <a:pt x="2546645" y="266990"/>
                  <a:pt x="2505036" y="246185"/>
                </a:cubicBezTo>
                <a:cubicBezTo>
                  <a:pt x="2484424" y="235879"/>
                  <a:pt x="2495488" y="238546"/>
                  <a:pt x="2479915" y="226088"/>
                </a:cubicBezTo>
                <a:cubicBezTo>
                  <a:pt x="2455918" y="206891"/>
                  <a:pt x="2474534" y="223398"/>
                  <a:pt x="2449770" y="211015"/>
                </a:cubicBezTo>
                <a:cubicBezTo>
                  <a:pt x="2444369" y="208315"/>
                  <a:pt x="2440216" y="203419"/>
                  <a:pt x="2434698" y="200967"/>
                </a:cubicBezTo>
                <a:cubicBezTo>
                  <a:pt x="2425019" y="196665"/>
                  <a:pt x="2404553" y="190919"/>
                  <a:pt x="2404553" y="190919"/>
                </a:cubicBezTo>
                <a:cubicBezTo>
                  <a:pt x="2384926" y="171292"/>
                  <a:pt x="2405519" y="188889"/>
                  <a:pt x="2379432" y="175846"/>
                </a:cubicBezTo>
                <a:cubicBezTo>
                  <a:pt x="2340474" y="156368"/>
                  <a:pt x="2387170" y="173402"/>
                  <a:pt x="2349287" y="160774"/>
                </a:cubicBezTo>
                <a:cubicBezTo>
                  <a:pt x="2339239" y="154075"/>
                  <a:pt x="2330599" y="144496"/>
                  <a:pt x="2319142" y="140677"/>
                </a:cubicBezTo>
                <a:lnTo>
                  <a:pt x="2288997" y="130629"/>
                </a:lnTo>
                <a:cubicBezTo>
                  <a:pt x="2283973" y="128954"/>
                  <a:pt x="2278331" y="128542"/>
                  <a:pt x="2273924" y="125604"/>
                </a:cubicBezTo>
                <a:cubicBezTo>
                  <a:pt x="2268900" y="122255"/>
                  <a:pt x="2264401" y="117935"/>
                  <a:pt x="2258851" y="115556"/>
                </a:cubicBezTo>
                <a:cubicBezTo>
                  <a:pt x="2252504" y="112836"/>
                  <a:pt x="2245369" y="112516"/>
                  <a:pt x="2238755" y="110532"/>
                </a:cubicBezTo>
                <a:cubicBezTo>
                  <a:pt x="2228610" y="107489"/>
                  <a:pt x="2208610" y="100484"/>
                  <a:pt x="2208610" y="100484"/>
                </a:cubicBezTo>
                <a:cubicBezTo>
                  <a:pt x="2203586" y="97134"/>
                  <a:pt x="2199087" y="92814"/>
                  <a:pt x="2193537" y="90435"/>
                </a:cubicBezTo>
                <a:cubicBezTo>
                  <a:pt x="2187190" y="87715"/>
                  <a:pt x="2180055" y="87395"/>
                  <a:pt x="2173441" y="85411"/>
                </a:cubicBezTo>
                <a:cubicBezTo>
                  <a:pt x="2163296" y="82367"/>
                  <a:pt x="2153344" y="78712"/>
                  <a:pt x="2143295" y="75363"/>
                </a:cubicBezTo>
                <a:lnTo>
                  <a:pt x="2113150" y="65314"/>
                </a:lnTo>
                <a:cubicBezTo>
                  <a:pt x="2108126" y="63639"/>
                  <a:pt x="2103321" y="61039"/>
                  <a:pt x="2098078" y="60290"/>
                </a:cubicBezTo>
                <a:cubicBezTo>
                  <a:pt x="2086355" y="58615"/>
                  <a:pt x="2074560" y="57384"/>
                  <a:pt x="2062909" y="55266"/>
                </a:cubicBezTo>
                <a:cubicBezTo>
                  <a:pt x="2028468" y="49004"/>
                  <a:pt x="2056424" y="52390"/>
                  <a:pt x="2027739" y="45218"/>
                </a:cubicBezTo>
                <a:cubicBezTo>
                  <a:pt x="2019455" y="43147"/>
                  <a:pt x="2011020" y="41721"/>
                  <a:pt x="2002619" y="40193"/>
                </a:cubicBezTo>
                <a:cubicBezTo>
                  <a:pt x="1958410" y="32155"/>
                  <a:pt x="1966607" y="34718"/>
                  <a:pt x="1907159" y="30145"/>
                </a:cubicBezTo>
                <a:cubicBezTo>
                  <a:pt x="1845768" y="17867"/>
                  <a:pt x="1914127" y="30307"/>
                  <a:pt x="1791603" y="20097"/>
                </a:cubicBezTo>
                <a:cubicBezTo>
                  <a:pt x="1781451" y="19251"/>
                  <a:pt x="1771556" y="16419"/>
                  <a:pt x="1761458" y="15073"/>
                </a:cubicBezTo>
                <a:cubicBezTo>
                  <a:pt x="1746426" y="13069"/>
                  <a:pt x="1731273" y="12052"/>
                  <a:pt x="1716241" y="10048"/>
                </a:cubicBezTo>
                <a:cubicBezTo>
                  <a:pt x="1706143" y="8702"/>
                  <a:pt x="1696164" y="6573"/>
                  <a:pt x="1686095" y="5024"/>
                </a:cubicBezTo>
                <a:cubicBezTo>
                  <a:pt x="1674391" y="3223"/>
                  <a:pt x="1662649" y="1675"/>
                  <a:pt x="1650926" y="0"/>
                </a:cubicBezTo>
                <a:cubicBezTo>
                  <a:pt x="1614647" y="12093"/>
                  <a:pt x="1657776" y="0"/>
                  <a:pt x="1585612" y="0"/>
                </a:cubicBezTo>
                <a:cubicBezTo>
                  <a:pt x="1580316" y="0"/>
                  <a:pt x="1575563" y="3349"/>
                  <a:pt x="1570539" y="5024"/>
                </a:cubicBezTo>
                <a:cubicBezTo>
                  <a:pt x="1547093" y="3349"/>
                  <a:pt x="1523707" y="0"/>
                  <a:pt x="1500201" y="0"/>
                </a:cubicBezTo>
                <a:cubicBezTo>
                  <a:pt x="1456041" y="0"/>
                  <a:pt x="1501169" y="12046"/>
                  <a:pt x="1465032" y="0"/>
                </a:cubicBezTo>
                <a:cubicBezTo>
                  <a:pt x="1422078" y="14318"/>
                  <a:pt x="1445397" y="11362"/>
                  <a:pt x="1394693" y="5024"/>
                </a:cubicBezTo>
                <a:lnTo>
                  <a:pt x="1203775" y="10048"/>
                </a:lnTo>
                <a:cubicBezTo>
                  <a:pt x="1190285" y="10635"/>
                  <a:pt x="1176994" y="13525"/>
                  <a:pt x="1163581" y="15073"/>
                </a:cubicBezTo>
                <a:cubicBezTo>
                  <a:pt x="1132513" y="18658"/>
                  <a:pt x="1049583" y="25988"/>
                  <a:pt x="1012856" y="35169"/>
                </a:cubicBezTo>
                <a:cubicBezTo>
                  <a:pt x="966176" y="46839"/>
                  <a:pt x="1024208" y="32898"/>
                  <a:pt x="962614" y="45218"/>
                </a:cubicBezTo>
                <a:cubicBezTo>
                  <a:pt x="882073" y="61327"/>
                  <a:pt x="1013790" y="37741"/>
                  <a:pt x="917397" y="55266"/>
                </a:cubicBezTo>
                <a:cubicBezTo>
                  <a:pt x="907374" y="57088"/>
                  <a:pt x="897320" y="58741"/>
                  <a:pt x="887251" y="60290"/>
                </a:cubicBezTo>
                <a:cubicBezTo>
                  <a:pt x="875547" y="62091"/>
                  <a:pt x="863694" y="62992"/>
                  <a:pt x="852082" y="65314"/>
                </a:cubicBezTo>
                <a:cubicBezTo>
                  <a:pt x="838540" y="68022"/>
                  <a:pt x="825431" y="72655"/>
                  <a:pt x="811889" y="75363"/>
                </a:cubicBezTo>
                <a:cubicBezTo>
                  <a:pt x="803515" y="77038"/>
                  <a:pt x="795007" y="78140"/>
                  <a:pt x="786768" y="80387"/>
                </a:cubicBezTo>
                <a:cubicBezTo>
                  <a:pt x="776549" y="83174"/>
                  <a:pt x="767133" y="89121"/>
                  <a:pt x="756623" y="90435"/>
                </a:cubicBezTo>
                <a:lnTo>
                  <a:pt x="676236" y="100484"/>
                </a:lnTo>
                <a:lnTo>
                  <a:pt x="646091" y="110532"/>
                </a:lnTo>
                <a:cubicBezTo>
                  <a:pt x="633175" y="114837"/>
                  <a:pt x="624803" y="118056"/>
                  <a:pt x="610922" y="120580"/>
                </a:cubicBezTo>
                <a:cubicBezTo>
                  <a:pt x="599271" y="122698"/>
                  <a:pt x="587476" y="123929"/>
                  <a:pt x="575753" y="125604"/>
                </a:cubicBezTo>
                <a:cubicBezTo>
                  <a:pt x="570729" y="127279"/>
                  <a:pt x="565818" y="129344"/>
                  <a:pt x="560680" y="130629"/>
                </a:cubicBezTo>
                <a:cubicBezTo>
                  <a:pt x="531984" y="137803"/>
                  <a:pt x="541259" y="132938"/>
                  <a:pt x="515462" y="140677"/>
                </a:cubicBezTo>
                <a:cubicBezTo>
                  <a:pt x="505317" y="143720"/>
                  <a:pt x="495593" y="148156"/>
                  <a:pt x="485317" y="150725"/>
                </a:cubicBezTo>
                <a:cubicBezTo>
                  <a:pt x="471919" y="154075"/>
                  <a:pt x="458225" y="156407"/>
                  <a:pt x="445124" y="160774"/>
                </a:cubicBezTo>
                <a:cubicBezTo>
                  <a:pt x="373480" y="184654"/>
                  <a:pt x="448038" y="160659"/>
                  <a:pt x="394882" y="175846"/>
                </a:cubicBezTo>
                <a:cubicBezTo>
                  <a:pt x="389790" y="177301"/>
                  <a:pt x="384948" y="179585"/>
                  <a:pt x="379810" y="180870"/>
                </a:cubicBezTo>
                <a:cubicBezTo>
                  <a:pt x="371525" y="182941"/>
                  <a:pt x="362974" y="183824"/>
                  <a:pt x="354689" y="185895"/>
                </a:cubicBezTo>
                <a:cubicBezTo>
                  <a:pt x="349551" y="187180"/>
                  <a:pt x="344708" y="189464"/>
                  <a:pt x="339616" y="190919"/>
                </a:cubicBezTo>
                <a:cubicBezTo>
                  <a:pt x="286466" y="206104"/>
                  <a:pt x="361012" y="182113"/>
                  <a:pt x="289375" y="205991"/>
                </a:cubicBezTo>
                <a:cubicBezTo>
                  <a:pt x="289370" y="205993"/>
                  <a:pt x="259235" y="216036"/>
                  <a:pt x="259230" y="216040"/>
                </a:cubicBezTo>
                <a:cubicBezTo>
                  <a:pt x="254206" y="219389"/>
                  <a:pt x="249811" y="223968"/>
                  <a:pt x="244157" y="226088"/>
                </a:cubicBezTo>
                <a:cubicBezTo>
                  <a:pt x="236161" y="229086"/>
                  <a:pt x="227372" y="229260"/>
                  <a:pt x="219036" y="231112"/>
                </a:cubicBezTo>
                <a:cubicBezTo>
                  <a:pt x="212295" y="232610"/>
                  <a:pt x="205638" y="234461"/>
                  <a:pt x="198939" y="236136"/>
                </a:cubicBezTo>
                <a:cubicBezTo>
                  <a:pt x="192240" y="239486"/>
                  <a:pt x="185797" y="243403"/>
                  <a:pt x="178843" y="246185"/>
                </a:cubicBezTo>
                <a:cubicBezTo>
                  <a:pt x="169009" y="250119"/>
                  <a:pt x="158746" y="252884"/>
                  <a:pt x="148698" y="256233"/>
                </a:cubicBezTo>
                <a:cubicBezTo>
                  <a:pt x="143674" y="257908"/>
                  <a:pt x="138763" y="259973"/>
                  <a:pt x="133625" y="261257"/>
                </a:cubicBezTo>
                <a:cubicBezTo>
                  <a:pt x="126926" y="262932"/>
                  <a:pt x="120142" y="264297"/>
                  <a:pt x="113528" y="266281"/>
                </a:cubicBezTo>
                <a:cubicBezTo>
                  <a:pt x="103383" y="269325"/>
                  <a:pt x="93431" y="272980"/>
                  <a:pt x="83383" y="276330"/>
                </a:cubicBezTo>
                <a:lnTo>
                  <a:pt x="53238" y="286378"/>
                </a:lnTo>
                <a:lnTo>
                  <a:pt x="38166" y="291402"/>
                </a:lnTo>
                <a:cubicBezTo>
                  <a:pt x="33142" y="294752"/>
                  <a:pt x="28494" y="298750"/>
                  <a:pt x="23093" y="301451"/>
                </a:cubicBezTo>
                <a:cubicBezTo>
                  <a:pt x="0" y="312998"/>
                  <a:pt x="12208" y="309824"/>
                  <a:pt x="18069" y="316523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 rot="20874457">
            <a:off x="4976150" y="1691512"/>
            <a:ext cx="3191317" cy="133549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 rot="18062503">
            <a:off x="6103618" y="401432"/>
            <a:ext cx="1601892" cy="281384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5035575" y="1827704"/>
            <a:ext cx="289416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92411" y="824304"/>
            <a:ext cx="358588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E’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68" name="Straight Connector 67"/>
          <p:cNvCxnSpPr/>
          <p:nvPr/>
        </p:nvCxnSpPr>
        <p:spPr>
          <a:xfrm>
            <a:off x="4828724" y="1309940"/>
            <a:ext cx="3442807" cy="2020590"/>
          </a:xfrm>
          <a:prstGeom prst="line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6571808" y="2315898"/>
            <a:ext cx="78048" cy="52032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/>
          <p:cNvSpPr txBox="1"/>
          <p:nvPr/>
        </p:nvSpPr>
        <p:spPr>
          <a:xfrm>
            <a:off x="6693218" y="2055738"/>
            <a:ext cx="264514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z</a:t>
            </a:r>
            <a:endParaRPr lang="en-US" sz="2400" b="1" dirty="0">
              <a:solidFill>
                <a:srgbClr val="FF0000"/>
              </a:solidFill>
            </a:endParaRPr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908955" y="2057905"/>
            <a:ext cx="3156629" cy="137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Freeform 71"/>
          <p:cNvSpPr/>
          <p:nvPr/>
        </p:nvSpPr>
        <p:spPr>
          <a:xfrm rot="20848625">
            <a:off x="2469888" y="918742"/>
            <a:ext cx="1029117" cy="2046448"/>
          </a:xfrm>
          <a:custGeom>
            <a:avLst/>
            <a:gdLst>
              <a:gd name="connsiteX0" fmla="*/ 18975 w 1192443"/>
              <a:gd name="connsiteY0" fmla="*/ 722 h 2371228"/>
              <a:gd name="connsiteX1" fmla="*/ 5974 w 1192443"/>
              <a:gd name="connsiteY1" fmla="*/ 9389 h 2371228"/>
              <a:gd name="connsiteX2" fmla="*/ 1640 w 1192443"/>
              <a:gd name="connsiteY2" fmla="*/ 44058 h 2371228"/>
              <a:gd name="connsiteX3" fmla="*/ 5974 w 1192443"/>
              <a:gd name="connsiteY3" fmla="*/ 57059 h 2371228"/>
              <a:gd name="connsiteX4" fmla="*/ 10308 w 1192443"/>
              <a:gd name="connsiteY4" fmla="*/ 74394 h 2371228"/>
              <a:gd name="connsiteX5" fmla="*/ 5974 w 1192443"/>
              <a:gd name="connsiteY5" fmla="*/ 321412 h 2371228"/>
              <a:gd name="connsiteX6" fmla="*/ 1640 w 1192443"/>
              <a:gd name="connsiteY6" fmla="*/ 386417 h 2371228"/>
              <a:gd name="connsiteX7" fmla="*/ 10308 w 1192443"/>
              <a:gd name="connsiteY7" fmla="*/ 486091 h 2371228"/>
              <a:gd name="connsiteX8" fmla="*/ 18975 w 1192443"/>
              <a:gd name="connsiteY8" fmla="*/ 598765 h 2371228"/>
              <a:gd name="connsiteX9" fmla="*/ 23309 w 1192443"/>
              <a:gd name="connsiteY9" fmla="*/ 616100 h 2371228"/>
              <a:gd name="connsiteX10" fmla="*/ 27642 w 1192443"/>
              <a:gd name="connsiteY10" fmla="*/ 646436 h 2371228"/>
              <a:gd name="connsiteX11" fmla="*/ 23309 w 1192443"/>
              <a:gd name="connsiteY11" fmla="*/ 793780 h 2371228"/>
              <a:gd name="connsiteX12" fmla="*/ 18975 w 1192443"/>
              <a:gd name="connsiteY12" fmla="*/ 824115 h 2371228"/>
              <a:gd name="connsiteX13" fmla="*/ 10308 w 1192443"/>
              <a:gd name="connsiteY13" fmla="*/ 902121 h 2371228"/>
              <a:gd name="connsiteX14" fmla="*/ 18975 w 1192443"/>
              <a:gd name="connsiteY14" fmla="*/ 1149139 h 2371228"/>
              <a:gd name="connsiteX15" fmla="*/ 10308 w 1192443"/>
              <a:gd name="connsiteY15" fmla="*/ 1413491 h 2371228"/>
              <a:gd name="connsiteX16" fmla="*/ 5974 w 1192443"/>
              <a:gd name="connsiteY16" fmla="*/ 1578170 h 2371228"/>
              <a:gd name="connsiteX17" fmla="*/ 10308 w 1192443"/>
              <a:gd name="connsiteY17" fmla="*/ 1621507 h 2371228"/>
              <a:gd name="connsiteX18" fmla="*/ 10308 w 1192443"/>
              <a:gd name="connsiteY18" fmla="*/ 1981200 h 2371228"/>
              <a:gd name="connsiteX19" fmla="*/ 5974 w 1192443"/>
              <a:gd name="connsiteY19" fmla="*/ 2141545 h 2371228"/>
              <a:gd name="connsiteX20" fmla="*/ 14641 w 1192443"/>
              <a:gd name="connsiteY20" fmla="*/ 2301890 h 2371228"/>
              <a:gd name="connsiteX21" fmla="*/ 31976 w 1192443"/>
              <a:gd name="connsiteY21" fmla="*/ 2366894 h 2371228"/>
              <a:gd name="connsiteX22" fmla="*/ 70979 w 1192443"/>
              <a:gd name="connsiteY22" fmla="*/ 2366894 h 2371228"/>
              <a:gd name="connsiteX23" fmla="*/ 109982 w 1192443"/>
              <a:gd name="connsiteY23" fmla="*/ 2371228 h 2371228"/>
              <a:gd name="connsiteX24" fmla="*/ 135984 w 1192443"/>
              <a:gd name="connsiteY24" fmla="*/ 2366894 h 2371228"/>
              <a:gd name="connsiteX25" fmla="*/ 157652 w 1192443"/>
              <a:gd name="connsiteY25" fmla="*/ 2362561 h 2371228"/>
              <a:gd name="connsiteX26" fmla="*/ 226990 w 1192443"/>
              <a:gd name="connsiteY26" fmla="*/ 2353893 h 2371228"/>
              <a:gd name="connsiteX27" fmla="*/ 257326 w 1192443"/>
              <a:gd name="connsiteY27" fmla="*/ 2345226 h 2371228"/>
              <a:gd name="connsiteX28" fmla="*/ 270327 w 1192443"/>
              <a:gd name="connsiteY28" fmla="*/ 2340892 h 2371228"/>
              <a:gd name="connsiteX29" fmla="*/ 304996 w 1192443"/>
              <a:gd name="connsiteY29" fmla="*/ 2332225 h 2371228"/>
              <a:gd name="connsiteX30" fmla="*/ 317997 w 1192443"/>
              <a:gd name="connsiteY30" fmla="*/ 2323558 h 2371228"/>
              <a:gd name="connsiteX31" fmla="*/ 343999 w 1192443"/>
              <a:gd name="connsiteY31" fmla="*/ 2314891 h 2371228"/>
              <a:gd name="connsiteX32" fmla="*/ 357000 w 1192443"/>
              <a:gd name="connsiteY32" fmla="*/ 2306223 h 2371228"/>
              <a:gd name="connsiteX33" fmla="*/ 383002 w 1192443"/>
              <a:gd name="connsiteY33" fmla="*/ 2301890 h 2371228"/>
              <a:gd name="connsiteX34" fmla="*/ 396002 w 1192443"/>
              <a:gd name="connsiteY34" fmla="*/ 2297556 h 2371228"/>
              <a:gd name="connsiteX35" fmla="*/ 404670 w 1192443"/>
              <a:gd name="connsiteY35" fmla="*/ 2288889 h 2371228"/>
              <a:gd name="connsiteX36" fmla="*/ 430672 w 1192443"/>
              <a:gd name="connsiteY36" fmla="*/ 2280221 h 2371228"/>
              <a:gd name="connsiteX37" fmla="*/ 461007 w 1192443"/>
              <a:gd name="connsiteY37" fmla="*/ 2271554 h 2371228"/>
              <a:gd name="connsiteX38" fmla="*/ 487009 w 1192443"/>
              <a:gd name="connsiteY38" fmla="*/ 2262887 h 2371228"/>
              <a:gd name="connsiteX39" fmla="*/ 526012 w 1192443"/>
              <a:gd name="connsiteY39" fmla="*/ 2249886 h 2371228"/>
              <a:gd name="connsiteX40" fmla="*/ 539013 w 1192443"/>
              <a:gd name="connsiteY40" fmla="*/ 2241219 h 2371228"/>
              <a:gd name="connsiteX41" fmla="*/ 556348 w 1192443"/>
              <a:gd name="connsiteY41" fmla="*/ 2232551 h 2371228"/>
              <a:gd name="connsiteX42" fmla="*/ 573682 w 1192443"/>
              <a:gd name="connsiteY42" fmla="*/ 2219550 h 2371228"/>
              <a:gd name="connsiteX43" fmla="*/ 586683 w 1192443"/>
              <a:gd name="connsiteY43" fmla="*/ 2210883 h 2371228"/>
              <a:gd name="connsiteX44" fmla="*/ 617019 w 1192443"/>
              <a:gd name="connsiteY44" fmla="*/ 2189215 h 2371228"/>
              <a:gd name="connsiteX45" fmla="*/ 638687 w 1192443"/>
              <a:gd name="connsiteY45" fmla="*/ 2176214 h 2371228"/>
              <a:gd name="connsiteX46" fmla="*/ 651688 w 1192443"/>
              <a:gd name="connsiteY46" fmla="*/ 2167546 h 2371228"/>
              <a:gd name="connsiteX47" fmla="*/ 677690 w 1192443"/>
              <a:gd name="connsiteY47" fmla="*/ 2158879 h 2371228"/>
              <a:gd name="connsiteX48" fmla="*/ 690691 w 1192443"/>
              <a:gd name="connsiteY48" fmla="*/ 2150212 h 2371228"/>
              <a:gd name="connsiteX49" fmla="*/ 703692 w 1192443"/>
              <a:gd name="connsiteY49" fmla="*/ 2145878 h 2371228"/>
              <a:gd name="connsiteX50" fmla="*/ 742694 w 1192443"/>
              <a:gd name="connsiteY50" fmla="*/ 2119876 h 2371228"/>
              <a:gd name="connsiteX51" fmla="*/ 764363 w 1192443"/>
              <a:gd name="connsiteY51" fmla="*/ 2098208 h 2371228"/>
              <a:gd name="connsiteX52" fmla="*/ 777364 w 1192443"/>
              <a:gd name="connsiteY52" fmla="*/ 2089541 h 2371228"/>
              <a:gd name="connsiteX53" fmla="*/ 786031 w 1192443"/>
              <a:gd name="connsiteY53" fmla="*/ 2080873 h 2371228"/>
              <a:gd name="connsiteX54" fmla="*/ 799032 w 1192443"/>
              <a:gd name="connsiteY54" fmla="*/ 2072206 h 2371228"/>
              <a:gd name="connsiteX55" fmla="*/ 825034 w 1192443"/>
              <a:gd name="connsiteY55" fmla="*/ 2050538 h 2371228"/>
              <a:gd name="connsiteX56" fmla="*/ 838035 w 1192443"/>
              <a:gd name="connsiteY56" fmla="*/ 2033203 h 2371228"/>
              <a:gd name="connsiteX57" fmla="*/ 851036 w 1192443"/>
              <a:gd name="connsiteY57" fmla="*/ 2020202 h 2371228"/>
              <a:gd name="connsiteX58" fmla="*/ 859703 w 1192443"/>
              <a:gd name="connsiteY58" fmla="*/ 2007201 h 2371228"/>
              <a:gd name="connsiteX59" fmla="*/ 872704 w 1192443"/>
              <a:gd name="connsiteY59" fmla="*/ 1994200 h 2371228"/>
              <a:gd name="connsiteX60" fmla="*/ 881371 w 1192443"/>
              <a:gd name="connsiteY60" fmla="*/ 1981200 h 2371228"/>
              <a:gd name="connsiteX61" fmla="*/ 890039 w 1192443"/>
              <a:gd name="connsiteY61" fmla="*/ 1972532 h 2371228"/>
              <a:gd name="connsiteX62" fmla="*/ 916040 w 1192443"/>
              <a:gd name="connsiteY62" fmla="*/ 1933529 h 2371228"/>
              <a:gd name="connsiteX63" fmla="*/ 929041 w 1192443"/>
              <a:gd name="connsiteY63" fmla="*/ 1924862 h 2371228"/>
              <a:gd name="connsiteX64" fmla="*/ 937709 w 1192443"/>
              <a:gd name="connsiteY64" fmla="*/ 1911861 h 2371228"/>
              <a:gd name="connsiteX65" fmla="*/ 950710 w 1192443"/>
              <a:gd name="connsiteY65" fmla="*/ 1903194 h 2371228"/>
              <a:gd name="connsiteX66" fmla="*/ 968044 w 1192443"/>
              <a:gd name="connsiteY66" fmla="*/ 1877192 h 2371228"/>
              <a:gd name="connsiteX67" fmla="*/ 976711 w 1192443"/>
              <a:gd name="connsiteY67" fmla="*/ 1864191 h 2371228"/>
              <a:gd name="connsiteX68" fmla="*/ 1007047 w 1192443"/>
              <a:gd name="connsiteY68" fmla="*/ 1838189 h 2371228"/>
              <a:gd name="connsiteX69" fmla="*/ 1033049 w 1192443"/>
              <a:gd name="connsiteY69" fmla="*/ 1799186 h 2371228"/>
              <a:gd name="connsiteX70" fmla="*/ 1037383 w 1192443"/>
              <a:gd name="connsiteY70" fmla="*/ 1786185 h 2371228"/>
              <a:gd name="connsiteX71" fmla="*/ 1054717 w 1192443"/>
              <a:gd name="connsiteY71" fmla="*/ 1760183 h 2371228"/>
              <a:gd name="connsiteX72" fmla="*/ 1063384 w 1192443"/>
              <a:gd name="connsiteY72" fmla="*/ 1729848 h 2371228"/>
              <a:gd name="connsiteX73" fmla="*/ 1072052 w 1192443"/>
              <a:gd name="connsiteY73" fmla="*/ 1703846 h 2371228"/>
              <a:gd name="connsiteX74" fmla="*/ 1076385 w 1192443"/>
              <a:gd name="connsiteY74" fmla="*/ 1690845 h 2371228"/>
              <a:gd name="connsiteX75" fmla="*/ 1085053 w 1192443"/>
              <a:gd name="connsiteY75" fmla="*/ 1677844 h 2371228"/>
              <a:gd name="connsiteX76" fmla="*/ 1098054 w 1192443"/>
              <a:gd name="connsiteY76" fmla="*/ 1651842 h 2371228"/>
              <a:gd name="connsiteX77" fmla="*/ 1102387 w 1192443"/>
              <a:gd name="connsiteY77" fmla="*/ 1638841 h 2371228"/>
              <a:gd name="connsiteX78" fmla="*/ 1111055 w 1192443"/>
              <a:gd name="connsiteY78" fmla="*/ 1604172 h 2371228"/>
              <a:gd name="connsiteX79" fmla="*/ 1119722 w 1192443"/>
              <a:gd name="connsiteY79" fmla="*/ 1578170 h 2371228"/>
              <a:gd name="connsiteX80" fmla="*/ 1141390 w 1192443"/>
              <a:gd name="connsiteY80" fmla="*/ 1513165 h 2371228"/>
              <a:gd name="connsiteX81" fmla="*/ 1154391 w 1192443"/>
              <a:gd name="connsiteY81" fmla="*/ 1469829 h 2371228"/>
              <a:gd name="connsiteX82" fmla="*/ 1158725 w 1192443"/>
              <a:gd name="connsiteY82" fmla="*/ 1443827 h 2371228"/>
              <a:gd name="connsiteX83" fmla="*/ 1163058 w 1192443"/>
              <a:gd name="connsiteY83" fmla="*/ 1422159 h 2371228"/>
              <a:gd name="connsiteX84" fmla="*/ 1171726 w 1192443"/>
              <a:gd name="connsiteY84" fmla="*/ 1357154 h 2371228"/>
              <a:gd name="connsiteX85" fmla="*/ 1180393 w 1192443"/>
              <a:gd name="connsiteY85" fmla="*/ 1313818 h 2371228"/>
              <a:gd name="connsiteX86" fmla="*/ 1184727 w 1192443"/>
              <a:gd name="connsiteY86" fmla="*/ 1300817 h 2371228"/>
              <a:gd name="connsiteX87" fmla="*/ 1176059 w 1192443"/>
              <a:gd name="connsiteY87" fmla="*/ 1088468 h 2371228"/>
              <a:gd name="connsiteX88" fmla="*/ 1171726 w 1192443"/>
              <a:gd name="connsiteY88" fmla="*/ 1075467 h 2371228"/>
              <a:gd name="connsiteX89" fmla="*/ 1167392 w 1192443"/>
              <a:gd name="connsiteY89" fmla="*/ 1040798 h 2371228"/>
              <a:gd name="connsiteX90" fmla="*/ 1163058 w 1192443"/>
              <a:gd name="connsiteY90" fmla="*/ 1001795 h 2371228"/>
              <a:gd name="connsiteX91" fmla="*/ 1158725 w 1192443"/>
              <a:gd name="connsiteY91" fmla="*/ 971459 h 2371228"/>
              <a:gd name="connsiteX92" fmla="*/ 1154391 w 1192443"/>
              <a:gd name="connsiteY92" fmla="*/ 932456 h 2371228"/>
              <a:gd name="connsiteX93" fmla="*/ 1150057 w 1192443"/>
              <a:gd name="connsiteY93" fmla="*/ 919455 h 2371228"/>
              <a:gd name="connsiteX94" fmla="*/ 1137057 w 1192443"/>
              <a:gd name="connsiteY94" fmla="*/ 876119 h 2371228"/>
              <a:gd name="connsiteX95" fmla="*/ 1128389 w 1192443"/>
              <a:gd name="connsiteY95" fmla="*/ 863118 h 2371228"/>
              <a:gd name="connsiteX96" fmla="*/ 1124056 w 1192443"/>
              <a:gd name="connsiteY96" fmla="*/ 850117 h 2371228"/>
              <a:gd name="connsiteX97" fmla="*/ 1106721 w 1192443"/>
              <a:gd name="connsiteY97" fmla="*/ 772111 h 2371228"/>
              <a:gd name="connsiteX98" fmla="*/ 1098054 w 1192443"/>
              <a:gd name="connsiteY98" fmla="*/ 737442 h 2371228"/>
              <a:gd name="connsiteX99" fmla="*/ 1089386 w 1192443"/>
              <a:gd name="connsiteY99" fmla="*/ 728775 h 2371228"/>
              <a:gd name="connsiteX100" fmla="*/ 1067718 w 1192443"/>
              <a:gd name="connsiteY100" fmla="*/ 689772 h 2371228"/>
              <a:gd name="connsiteX101" fmla="*/ 1063384 w 1192443"/>
              <a:gd name="connsiteY101" fmla="*/ 676771 h 2371228"/>
              <a:gd name="connsiteX102" fmla="*/ 1059051 w 1192443"/>
              <a:gd name="connsiteY102" fmla="*/ 659437 h 2371228"/>
              <a:gd name="connsiteX103" fmla="*/ 1050384 w 1192443"/>
              <a:gd name="connsiteY103" fmla="*/ 642102 h 2371228"/>
              <a:gd name="connsiteX104" fmla="*/ 1046050 w 1192443"/>
              <a:gd name="connsiteY104" fmla="*/ 620434 h 2371228"/>
              <a:gd name="connsiteX105" fmla="*/ 1037383 w 1192443"/>
              <a:gd name="connsiteY105" fmla="*/ 607433 h 2371228"/>
              <a:gd name="connsiteX106" fmla="*/ 1033049 w 1192443"/>
              <a:gd name="connsiteY106" fmla="*/ 594432 h 2371228"/>
              <a:gd name="connsiteX107" fmla="*/ 1020048 w 1192443"/>
              <a:gd name="connsiteY107" fmla="*/ 577097 h 2371228"/>
              <a:gd name="connsiteX108" fmla="*/ 998380 w 1192443"/>
              <a:gd name="connsiteY108" fmla="*/ 546762 h 2371228"/>
              <a:gd name="connsiteX109" fmla="*/ 972378 w 1192443"/>
              <a:gd name="connsiteY109" fmla="*/ 520760 h 2371228"/>
              <a:gd name="connsiteX110" fmla="*/ 963711 w 1192443"/>
              <a:gd name="connsiteY110" fmla="*/ 512092 h 2371228"/>
              <a:gd name="connsiteX111" fmla="*/ 955043 w 1192443"/>
              <a:gd name="connsiteY111" fmla="*/ 503425 h 2371228"/>
              <a:gd name="connsiteX112" fmla="*/ 946376 w 1192443"/>
              <a:gd name="connsiteY112" fmla="*/ 490424 h 2371228"/>
              <a:gd name="connsiteX113" fmla="*/ 933375 w 1192443"/>
              <a:gd name="connsiteY113" fmla="*/ 481757 h 2371228"/>
              <a:gd name="connsiteX114" fmla="*/ 924708 w 1192443"/>
              <a:gd name="connsiteY114" fmla="*/ 468756 h 2371228"/>
              <a:gd name="connsiteX115" fmla="*/ 916040 w 1192443"/>
              <a:gd name="connsiteY115" fmla="*/ 460089 h 2371228"/>
              <a:gd name="connsiteX116" fmla="*/ 907373 w 1192443"/>
              <a:gd name="connsiteY116" fmla="*/ 442754 h 2371228"/>
              <a:gd name="connsiteX117" fmla="*/ 894372 w 1192443"/>
              <a:gd name="connsiteY117" fmla="*/ 425419 h 2371228"/>
              <a:gd name="connsiteX118" fmla="*/ 881371 w 1192443"/>
              <a:gd name="connsiteY118" fmla="*/ 403751 h 2371228"/>
              <a:gd name="connsiteX119" fmla="*/ 872704 w 1192443"/>
              <a:gd name="connsiteY119" fmla="*/ 390750 h 2371228"/>
              <a:gd name="connsiteX120" fmla="*/ 859703 w 1192443"/>
              <a:gd name="connsiteY120" fmla="*/ 373416 h 2371228"/>
              <a:gd name="connsiteX121" fmla="*/ 851036 w 1192443"/>
              <a:gd name="connsiteY121" fmla="*/ 364748 h 2371228"/>
              <a:gd name="connsiteX122" fmla="*/ 842368 w 1192443"/>
              <a:gd name="connsiteY122" fmla="*/ 351747 h 2371228"/>
              <a:gd name="connsiteX123" fmla="*/ 812033 w 1192443"/>
              <a:gd name="connsiteY123" fmla="*/ 334413 h 2371228"/>
              <a:gd name="connsiteX124" fmla="*/ 790365 w 1192443"/>
              <a:gd name="connsiteY124" fmla="*/ 308411 h 2371228"/>
              <a:gd name="connsiteX125" fmla="*/ 768696 w 1192443"/>
              <a:gd name="connsiteY125" fmla="*/ 291076 h 2371228"/>
              <a:gd name="connsiteX126" fmla="*/ 760029 w 1192443"/>
              <a:gd name="connsiteY126" fmla="*/ 278075 h 2371228"/>
              <a:gd name="connsiteX127" fmla="*/ 747028 w 1192443"/>
              <a:gd name="connsiteY127" fmla="*/ 269408 h 2371228"/>
              <a:gd name="connsiteX128" fmla="*/ 729693 w 1192443"/>
              <a:gd name="connsiteY128" fmla="*/ 256407 h 2371228"/>
              <a:gd name="connsiteX129" fmla="*/ 716693 w 1192443"/>
              <a:gd name="connsiteY129" fmla="*/ 243406 h 2371228"/>
              <a:gd name="connsiteX130" fmla="*/ 695024 w 1192443"/>
              <a:gd name="connsiteY130" fmla="*/ 230405 h 2371228"/>
              <a:gd name="connsiteX131" fmla="*/ 673356 w 1192443"/>
              <a:gd name="connsiteY131" fmla="*/ 213071 h 2371228"/>
              <a:gd name="connsiteX132" fmla="*/ 656021 w 1192443"/>
              <a:gd name="connsiteY132" fmla="*/ 204403 h 2371228"/>
              <a:gd name="connsiteX133" fmla="*/ 638687 w 1192443"/>
              <a:gd name="connsiteY133" fmla="*/ 191402 h 2371228"/>
              <a:gd name="connsiteX134" fmla="*/ 599684 w 1192443"/>
              <a:gd name="connsiteY134" fmla="*/ 165400 h 2371228"/>
              <a:gd name="connsiteX135" fmla="*/ 573682 w 1192443"/>
              <a:gd name="connsiteY135" fmla="*/ 148066 h 2371228"/>
              <a:gd name="connsiteX136" fmla="*/ 556348 w 1192443"/>
              <a:gd name="connsiteY136" fmla="*/ 139399 h 2371228"/>
              <a:gd name="connsiteX137" fmla="*/ 543347 w 1192443"/>
              <a:gd name="connsiteY137" fmla="*/ 130731 h 2371228"/>
              <a:gd name="connsiteX138" fmla="*/ 517345 w 1192443"/>
              <a:gd name="connsiteY138" fmla="*/ 122064 h 2371228"/>
              <a:gd name="connsiteX139" fmla="*/ 491343 w 1192443"/>
              <a:gd name="connsiteY139" fmla="*/ 109063 h 2371228"/>
              <a:gd name="connsiteX140" fmla="*/ 482675 w 1192443"/>
              <a:gd name="connsiteY140" fmla="*/ 100396 h 2371228"/>
              <a:gd name="connsiteX141" fmla="*/ 461007 w 1192443"/>
              <a:gd name="connsiteY141" fmla="*/ 96062 h 2371228"/>
              <a:gd name="connsiteX142" fmla="*/ 435005 w 1192443"/>
              <a:gd name="connsiteY142" fmla="*/ 87395 h 2371228"/>
              <a:gd name="connsiteX143" fmla="*/ 400336 w 1192443"/>
              <a:gd name="connsiteY143" fmla="*/ 78728 h 2371228"/>
              <a:gd name="connsiteX144" fmla="*/ 374334 w 1192443"/>
              <a:gd name="connsiteY144" fmla="*/ 70060 h 2371228"/>
              <a:gd name="connsiteX145" fmla="*/ 322330 w 1192443"/>
              <a:gd name="connsiteY145" fmla="*/ 52726 h 2371228"/>
              <a:gd name="connsiteX146" fmla="*/ 278994 w 1192443"/>
              <a:gd name="connsiteY146" fmla="*/ 44058 h 2371228"/>
              <a:gd name="connsiteX147" fmla="*/ 209656 w 1192443"/>
              <a:gd name="connsiteY147" fmla="*/ 26724 h 2371228"/>
              <a:gd name="connsiteX148" fmla="*/ 192321 w 1192443"/>
              <a:gd name="connsiteY148" fmla="*/ 22390 h 2371228"/>
              <a:gd name="connsiteX149" fmla="*/ 166319 w 1192443"/>
              <a:gd name="connsiteY149" fmla="*/ 18056 h 2371228"/>
              <a:gd name="connsiteX150" fmla="*/ 122983 w 1192443"/>
              <a:gd name="connsiteY150" fmla="*/ 9389 h 2371228"/>
              <a:gd name="connsiteX151" fmla="*/ 79646 w 1192443"/>
              <a:gd name="connsiteY151" fmla="*/ 5055 h 2371228"/>
              <a:gd name="connsiteX152" fmla="*/ 36310 w 1192443"/>
              <a:gd name="connsiteY152" fmla="*/ 5055 h 2371228"/>
              <a:gd name="connsiteX153" fmla="*/ 18975 w 1192443"/>
              <a:gd name="connsiteY153" fmla="*/ 722 h 23712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</a:cxnLst>
            <a:rect l="l" t="t" r="r" b="b"/>
            <a:pathLst>
              <a:path w="1192443" h="2371228">
                <a:moveTo>
                  <a:pt x="18975" y="722"/>
                </a:moveTo>
                <a:cubicBezTo>
                  <a:pt x="13919" y="1444"/>
                  <a:pt x="7908" y="4553"/>
                  <a:pt x="5974" y="9389"/>
                </a:cubicBezTo>
                <a:cubicBezTo>
                  <a:pt x="1649" y="20202"/>
                  <a:pt x="1640" y="32412"/>
                  <a:pt x="1640" y="44058"/>
                </a:cubicBezTo>
                <a:cubicBezTo>
                  <a:pt x="1640" y="48626"/>
                  <a:pt x="4719" y="52667"/>
                  <a:pt x="5974" y="57059"/>
                </a:cubicBezTo>
                <a:cubicBezTo>
                  <a:pt x="7610" y="62786"/>
                  <a:pt x="8863" y="68616"/>
                  <a:pt x="10308" y="74394"/>
                </a:cubicBezTo>
                <a:cubicBezTo>
                  <a:pt x="8863" y="156733"/>
                  <a:pt x="8261" y="239092"/>
                  <a:pt x="5974" y="321412"/>
                </a:cubicBezTo>
                <a:cubicBezTo>
                  <a:pt x="5371" y="343120"/>
                  <a:pt x="1640" y="364701"/>
                  <a:pt x="1640" y="386417"/>
                </a:cubicBezTo>
                <a:cubicBezTo>
                  <a:pt x="1640" y="429978"/>
                  <a:pt x="7132" y="446394"/>
                  <a:pt x="10308" y="486091"/>
                </a:cubicBezTo>
                <a:cubicBezTo>
                  <a:pt x="13107" y="521077"/>
                  <a:pt x="13866" y="563004"/>
                  <a:pt x="18975" y="598765"/>
                </a:cubicBezTo>
                <a:cubicBezTo>
                  <a:pt x="19817" y="604661"/>
                  <a:pt x="22244" y="610240"/>
                  <a:pt x="23309" y="616100"/>
                </a:cubicBezTo>
                <a:cubicBezTo>
                  <a:pt x="25136" y="626150"/>
                  <a:pt x="26198" y="636324"/>
                  <a:pt x="27642" y="646436"/>
                </a:cubicBezTo>
                <a:cubicBezTo>
                  <a:pt x="26198" y="695551"/>
                  <a:pt x="25703" y="744702"/>
                  <a:pt x="23309" y="793780"/>
                </a:cubicBezTo>
                <a:cubicBezTo>
                  <a:pt x="22811" y="803982"/>
                  <a:pt x="20325" y="813990"/>
                  <a:pt x="18975" y="824115"/>
                </a:cubicBezTo>
                <a:cubicBezTo>
                  <a:pt x="14066" y="860929"/>
                  <a:pt x="14272" y="862479"/>
                  <a:pt x="10308" y="902121"/>
                </a:cubicBezTo>
                <a:cubicBezTo>
                  <a:pt x="12220" y="949926"/>
                  <a:pt x="18975" y="1110932"/>
                  <a:pt x="18975" y="1149139"/>
                </a:cubicBezTo>
                <a:cubicBezTo>
                  <a:pt x="18975" y="1233104"/>
                  <a:pt x="13012" y="1328320"/>
                  <a:pt x="10308" y="1413491"/>
                </a:cubicBezTo>
                <a:cubicBezTo>
                  <a:pt x="8566" y="1468375"/>
                  <a:pt x="7419" y="1523277"/>
                  <a:pt x="5974" y="1578170"/>
                </a:cubicBezTo>
                <a:cubicBezTo>
                  <a:pt x="7419" y="1592616"/>
                  <a:pt x="9677" y="1607003"/>
                  <a:pt x="10308" y="1621507"/>
                </a:cubicBezTo>
                <a:cubicBezTo>
                  <a:pt x="17450" y="1785768"/>
                  <a:pt x="14542" y="1803348"/>
                  <a:pt x="10308" y="1981200"/>
                </a:cubicBezTo>
                <a:cubicBezTo>
                  <a:pt x="9035" y="2034653"/>
                  <a:pt x="7419" y="2088097"/>
                  <a:pt x="5974" y="2141545"/>
                </a:cubicBezTo>
                <a:cubicBezTo>
                  <a:pt x="15857" y="2279894"/>
                  <a:pt x="4213" y="2108959"/>
                  <a:pt x="14641" y="2301890"/>
                </a:cubicBezTo>
                <a:cubicBezTo>
                  <a:pt x="18146" y="2366733"/>
                  <a:pt x="0" y="2356237"/>
                  <a:pt x="31976" y="2366894"/>
                </a:cubicBezTo>
                <a:cubicBezTo>
                  <a:pt x="54445" y="2359405"/>
                  <a:pt x="38293" y="2362536"/>
                  <a:pt x="70979" y="2366894"/>
                </a:cubicBezTo>
                <a:cubicBezTo>
                  <a:pt x="83945" y="2368623"/>
                  <a:pt x="96981" y="2369783"/>
                  <a:pt x="109982" y="2371228"/>
                </a:cubicBezTo>
                <a:lnTo>
                  <a:pt x="135984" y="2366894"/>
                </a:lnTo>
                <a:cubicBezTo>
                  <a:pt x="143231" y="2365576"/>
                  <a:pt x="150360" y="2363603"/>
                  <a:pt x="157652" y="2362561"/>
                </a:cubicBezTo>
                <a:cubicBezTo>
                  <a:pt x="180710" y="2359267"/>
                  <a:pt x="226990" y="2353893"/>
                  <a:pt x="226990" y="2353893"/>
                </a:cubicBezTo>
                <a:cubicBezTo>
                  <a:pt x="258182" y="2343497"/>
                  <a:pt x="219208" y="2356117"/>
                  <a:pt x="257326" y="2345226"/>
                </a:cubicBezTo>
                <a:cubicBezTo>
                  <a:pt x="261718" y="2343971"/>
                  <a:pt x="265895" y="2342000"/>
                  <a:pt x="270327" y="2340892"/>
                </a:cubicBezTo>
                <a:cubicBezTo>
                  <a:pt x="280223" y="2338418"/>
                  <a:pt x="295086" y="2337180"/>
                  <a:pt x="304996" y="2332225"/>
                </a:cubicBezTo>
                <a:cubicBezTo>
                  <a:pt x="309654" y="2329896"/>
                  <a:pt x="313238" y="2325673"/>
                  <a:pt x="317997" y="2323558"/>
                </a:cubicBezTo>
                <a:cubicBezTo>
                  <a:pt x="326346" y="2319848"/>
                  <a:pt x="343999" y="2314891"/>
                  <a:pt x="343999" y="2314891"/>
                </a:cubicBezTo>
                <a:cubicBezTo>
                  <a:pt x="348333" y="2312002"/>
                  <a:pt x="352059" y="2307870"/>
                  <a:pt x="357000" y="2306223"/>
                </a:cubicBezTo>
                <a:cubicBezTo>
                  <a:pt x="365336" y="2303444"/>
                  <a:pt x="374424" y="2303796"/>
                  <a:pt x="383002" y="2301890"/>
                </a:cubicBezTo>
                <a:cubicBezTo>
                  <a:pt x="387461" y="2300899"/>
                  <a:pt x="391669" y="2299001"/>
                  <a:pt x="396002" y="2297556"/>
                </a:cubicBezTo>
                <a:cubicBezTo>
                  <a:pt x="398891" y="2294667"/>
                  <a:pt x="401015" y="2290716"/>
                  <a:pt x="404670" y="2288889"/>
                </a:cubicBezTo>
                <a:cubicBezTo>
                  <a:pt x="412842" y="2284803"/>
                  <a:pt x="422005" y="2283110"/>
                  <a:pt x="430672" y="2280221"/>
                </a:cubicBezTo>
                <a:cubicBezTo>
                  <a:pt x="474327" y="2265669"/>
                  <a:pt x="406642" y="2287864"/>
                  <a:pt x="461007" y="2271554"/>
                </a:cubicBezTo>
                <a:cubicBezTo>
                  <a:pt x="469758" y="2268929"/>
                  <a:pt x="478342" y="2265776"/>
                  <a:pt x="487009" y="2262887"/>
                </a:cubicBezTo>
                <a:lnTo>
                  <a:pt x="526012" y="2249886"/>
                </a:lnTo>
                <a:cubicBezTo>
                  <a:pt x="530953" y="2248239"/>
                  <a:pt x="534491" y="2243803"/>
                  <a:pt x="539013" y="2241219"/>
                </a:cubicBezTo>
                <a:cubicBezTo>
                  <a:pt x="544622" y="2238014"/>
                  <a:pt x="550870" y="2235975"/>
                  <a:pt x="556348" y="2232551"/>
                </a:cubicBezTo>
                <a:cubicBezTo>
                  <a:pt x="562473" y="2228723"/>
                  <a:pt x="567805" y="2223748"/>
                  <a:pt x="573682" y="2219550"/>
                </a:cubicBezTo>
                <a:cubicBezTo>
                  <a:pt x="577920" y="2216523"/>
                  <a:pt x="582682" y="2214217"/>
                  <a:pt x="586683" y="2210883"/>
                </a:cubicBezTo>
                <a:cubicBezTo>
                  <a:pt x="613037" y="2188922"/>
                  <a:pt x="584942" y="2205252"/>
                  <a:pt x="617019" y="2189215"/>
                </a:cubicBezTo>
                <a:cubicBezTo>
                  <a:pt x="633948" y="2172284"/>
                  <a:pt x="616184" y="2187466"/>
                  <a:pt x="638687" y="2176214"/>
                </a:cubicBezTo>
                <a:cubicBezTo>
                  <a:pt x="643346" y="2173885"/>
                  <a:pt x="646928" y="2169661"/>
                  <a:pt x="651688" y="2167546"/>
                </a:cubicBezTo>
                <a:cubicBezTo>
                  <a:pt x="660037" y="2163835"/>
                  <a:pt x="670088" y="2163947"/>
                  <a:pt x="677690" y="2158879"/>
                </a:cubicBezTo>
                <a:cubicBezTo>
                  <a:pt x="682024" y="2155990"/>
                  <a:pt x="686033" y="2152541"/>
                  <a:pt x="690691" y="2150212"/>
                </a:cubicBezTo>
                <a:cubicBezTo>
                  <a:pt x="694777" y="2148169"/>
                  <a:pt x="699699" y="2148096"/>
                  <a:pt x="703692" y="2145878"/>
                </a:cubicBezTo>
                <a:cubicBezTo>
                  <a:pt x="703706" y="2145870"/>
                  <a:pt x="736188" y="2124214"/>
                  <a:pt x="742694" y="2119876"/>
                </a:cubicBezTo>
                <a:cubicBezTo>
                  <a:pt x="751193" y="2114210"/>
                  <a:pt x="757140" y="2105431"/>
                  <a:pt x="764363" y="2098208"/>
                </a:cubicBezTo>
                <a:cubicBezTo>
                  <a:pt x="768046" y="2094525"/>
                  <a:pt x="773297" y="2092795"/>
                  <a:pt x="777364" y="2089541"/>
                </a:cubicBezTo>
                <a:cubicBezTo>
                  <a:pt x="780555" y="2086989"/>
                  <a:pt x="782840" y="2083425"/>
                  <a:pt x="786031" y="2080873"/>
                </a:cubicBezTo>
                <a:cubicBezTo>
                  <a:pt x="790098" y="2077619"/>
                  <a:pt x="795031" y="2075540"/>
                  <a:pt x="799032" y="2072206"/>
                </a:cubicBezTo>
                <a:cubicBezTo>
                  <a:pt x="832400" y="2044400"/>
                  <a:pt x="792755" y="2072056"/>
                  <a:pt x="825034" y="2050538"/>
                </a:cubicBezTo>
                <a:cubicBezTo>
                  <a:pt x="829368" y="2044760"/>
                  <a:pt x="833334" y="2038687"/>
                  <a:pt x="838035" y="2033203"/>
                </a:cubicBezTo>
                <a:cubicBezTo>
                  <a:pt x="842023" y="2028550"/>
                  <a:pt x="847113" y="2024910"/>
                  <a:pt x="851036" y="2020202"/>
                </a:cubicBezTo>
                <a:cubicBezTo>
                  <a:pt x="854370" y="2016201"/>
                  <a:pt x="856369" y="2011202"/>
                  <a:pt x="859703" y="2007201"/>
                </a:cubicBezTo>
                <a:cubicBezTo>
                  <a:pt x="863626" y="2002493"/>
                  <a:pt x="868780" y="1998908"/>
                  <a:pt x="872704" y="1994200"/>
                </a:cubicBezTo>
                <a:cubicBezTo>
                  <a:pt x="876038" y="1990199"/>
                  <a:pt x="878117" y="1985267"/>
                  <a:pt x="881371" y="1981200"/>
                </a:cubicBezTo>
                <a:cubicBezTo>
                  <a:pt x="883924" y="1978009"/>
                  <a:pt x="887587" y="1975801"/>
                  <a:pt x="890039" y="1972532"/>
                </a:cubicBezTo>
                <a:lnTo>
                  <a:pt x="916040" y="1933529"/>
                </a:lnTo>
                <a:cubicBezTo>
                  <a:pt x="918929" y="1929195"/>
                  <a:pt x="924707" y="1927751"/>
                  <a:pt x="929041" y="1924862"/>
                </a:cubicBezTo>
                <a:cubicBezTo>
                  <a:pt x="931930" y="1920528"/>
                  <a:pt x="934026" y="1915544"/>
                  <a:pt x="937709" y="1911861"/>
                </a:cubicBezTo>
                <a:cubicBezTo>
                  <a:pt x="941392" y="1908178"/>
                  <a:pt x="947280" y="1907114"/>
                  <a:pt x="950710" y="1903194"/>
                </a:cubicBezTo>
                <a:cubicBezTo>
                  <a:pt x="957569" y="1895355"/>
                  <a:pt x="962266" y="1885859"/>
                  <a:pt x="968044" y="1877192"/>
                </a:cubicBezTo>
                <a:cubicBezTo>
                  <a:pt x="970933" y="1872858"/>
                  <a:pt x="973028" y="1867874"/>
                  <a:pt x="976711" y="1864191"/>
                </a:cubicBezTo>
                <a:cubicBezTo>
                  <a:pt x="997729" y="1843173"/>
                  <a:pt x="987247" y="1851389"/>
                  <a:pt x="1007047" y="1838189"/>
                </a:cubicBezTo>
                <a:lnTo>
                  <a:pt x="1033049" y="1799186"/>
                </a:lnTo>
                <a:cubicBezTo>
                  <a:pt x="1035583" y="1795385"/>
                  <a:pt x="1035165" y="1790178"/>
                  <a:pt x="1037383" y="1786185"/>
                </a:cubicBezTo>
                <a:cubicBezTo>
                  <a:pt x="1042442" y="1777079"/>
                  <a:pt x="1051423" y="1770065"/>
                  <a:pt x="1054717" y="1760183"/>
                </a:cubicBezTo>
                <a:cubicBezTo>
                  <a:pt x="1069283" y="1716489"/>
                  <a:pt x="1047059" y="1784264"/>
                  <a:pt x="1063384" y="1729848"/>
                </a:cubicBezTo>
                <a:cubicBezTo>
                  <a:pt x="1066009" y="1721097"/>
                  <a:pt x="1069163" y="1712513"/>
                  <a:pt x="1072052" y="1703846"/>
                </a:cubicBezTo>
                <a:cubicBezTo>
                  <a:pt x="1073497" y="1699512"/>
                  <a:pt x="1073851" y="1694646"/>
                  <a:pt x="1076385" y="1690845"/>
                </a:cubicBezTo>
                <a:lnTo>
                  <a:pt x="1085053" y="1677844"/>
                </a:lnTo>
                <a:cubicBezTo>
                  <a:pt x="1095944" y="1645166"/>
                  <a:pt x="1081252" y="1685445"/>
                  <a:pt x="1098054" y="1651842"/>
                </a:cubicBezTo>
                <a:cubicBezTo>
                  <a:pt x="1100097" y="1647756"/>
                  <a:pt x="1101185" y="1643248"/>
                  <a:pt x="1102387" y="1638841"/>
                </a:cubicBezTo>
                <a:cubicBezTo>
                  <a:pt x="1105521" y="1627349"/>
                  <a:pt x="1108166" y="1615728"/>
                  <a:pt x="1111055" y="1604172"/>
                </a:cubicBezTo>
                <a:cubicBezTo>
                  <a:pt x="1113271" y="1595309"/>
                  <a:pt x="1116833" y="1586837"/>
                  <a:pt x="1119722" y="1578170"/>
                </a:cubicBezTo>
                <a:lnTo>
                  <a:pt x="1141390" y="1513165"/>
                </a:lnTo>
                <a:cubicBezTo>
                  <a:pt x="1146179" y="1498797"/>
                  <a:pt x="1151412" y="1484725"/>
                  <a:pt x="1154391" y="1469829"/>
                </a:cubicBezTo>
                <a:cubicBezTo>
                  <a:pt x="1156114" y="1461213"/>
                  <a:pt x="1157153" y="1452472"/>
                  <a:pt x="1158725" y="1443827"/>
                </a:cubicBezTo>
                <a:cubicBezTo>
                  <a:pt x="1160043" y="1436580"/>
                  <a:pt x="1161938" y="1429439"/>
                  <a:pt x="1163058" y="1422159"/>
                </a:cubicBezTo>
                <a:cubicBezTo>
                  <a:pt x="1167828" y="1391154"/>
                  <a:pt x="1166474" y="1386916"/>
                  <a:pt x="1171726" y="1357154"/>
                </a:cubicBezTo>
                <a:cubicBezTo>
                  <a:pt x="1174286" y="1342647"/>
                  <a:pt x="1177504" y="1328263"/>
                  <a:pt x="1180393" y="1313818"/>
                </a:cubicBezTo>
                <a:cubicBezTo>
                  <a:pt x="1181289" y="1309339"/>
                  <a:pt x="1183282" y="1305151"/>
                  <a:pt x="1184727" y="1300817"/>
                </a:cubicBezTo>
                <a:cubicBezTo>
                  <a:pt x="1183850" y="1262224"/>
                  <a:pt x="1192443" y="1154004"/>
                  <a:pt x="1176059" y="1088468"/>
                </a:cubicBezTo>
                <a:cubicBezTo>
                  <a:pt x="1174951" y="1084036"/>
                  <a:pt x="1173170" y="1079801"/>
                  <a:pt x="1171726" y="1075467"/>
                </a:cubicBezTo>
                <a:cubicBezTo>
                  <a:pt x="1170281" y="1063911"/>
                  <a:pt x="1168753" y="1052364"/>
                  <a:pt x="1167392" y="1040798"/>
                </a:cubicBezTo>
                <a:cubicBezTo>
                  <a:pt x="1165863" y="1027807"/>
                  <a:pt x="1164680" y="1014775"/>
                  <a:pt x="1163058" y="1001795"/>
                </a:cubicBezTo>
                <a:cubicBezTo>
                  <a:pt x="1161791" y="991659"/>
                  <a:pt x="1159992" y="981595"/>
                  <a:pt x="1158725" y="971459"/>
                </a:cubicBezTo>
                <a:cubicBezTo>
                  <a:pt x="1157103" y="958479"/>
                  <a:pt x="1156542" y="945359"/>
                  <a:pt x="1154391" y="932456"/>
                </a:cubicBezTo>
                <a:cubicBezTo>
                  <a:pt x="1153640" y="927950"/>
                  <a:pt x="1151312" y="923847"/>
                  <a:pt x="1150057" y="919455"/>
                </a:cubicBezTo>
                <a:cubicBezTo>
                  <a:pt x="1136954" y="873593"/>
                  <a:pt x="1157662" y="937937"/>
                  <a:pt x="1137057" y="876119"/>
                </a:cubicBezTo>
                <a:cubicBezTo>
                  <a:pt x="1135410" y="871178"/>
                  <a:pt x="1131278" y="867452"/>
                  <a:pt x="1128389" y="863118"/>
                </a:cubicBezTo>
                <a:cubicBezTo>
                  <a:pt x="1126945" y="858784"/>
                  <a:pt x="1125258" y="854524"/>
                  <a:pt x="1124056" y="850117"/>
                </a:cubicBezTo>
                <a:cubicBezTo>
                  <a:pt x="1114871" y="816437"/>
                  <a:pt x="1113945" y="808231"/>
                  <a:pt x="1106721" y="772111"/>
                </a:cubicBezTo>
                <a:cubicBezTo>
                  <a:pt x="1105790" y="767457"/>
                  <a:pt x="1102050" y="744101"/>
                  <a:pt x="1098054" y="737442"/>
                </a:cubicBezTo>
                <a:cubicBezTo>
                  <a:pt x="1095952" y="733938"/>
                  <a:pt x="1092275" y="731664"/>
                  <a:pt x="1089386" y="728775"/>
                </a:cubicBezTo>
                <a:cubicBezTo>
                  <a:pt x="1078781" y="696959"/>
                  <a:pt x="1087179" y="709233"/>
                  <a:pt x="1067718" y="689772"/>
                </a:cubicBezTo>
                <a:cubicBezTo>
                  <a:pt x="1066273" y="685438"/>
                  <a:pt x="1064639" y="681163"/>
                  <a:pt x="1063384" y="676771"/>
                </a:cubicBezTo>
                <a:cubicBezTo>
                  <a:pt x="1061748" y="671044"/>
                  <a:pt x="1061142" y="665014"/>
                  <a:pt x="1059051" y="659437"/>
                </a:cubicBezTo>
                <a:cubicBezTo>
                  <a:pt x="1056783" y="653388"/>
                  <a:pt x="1053273" y="647880"/>
                  <a:pt x="1050384" y="642102"/>
                </a:cubicBezTo>
                <a:cubicBezTo>
                  <a:pt x="1048939" y="634879"/>
                  <a:pt x="1048636" y="627331"/>
                  <a:pt x="1046050" y="620434"/>
                </a:cubicBezTo>
                <a:cubicBezTo>
                  <a:pt x="1044221" y="615557"/>
                  <a:pt x="1039712" y="612091"/>
                  <a:pt x="1037383" y="607433"/>
                </a:cubicBezTo>
                <a:cubicBezTo>
                  <a:pt x="1035340" y="603347"/>
                  <a:pt x="1035315" y="598398"/>
                  <a:pt x="1033049" y="594432"/>
                </a:cubicBezTo>
                <a:cubicBezTo>
                  <a:pt x="1029465" y="588161"/>
                  <a:pt x="1024246" y="582975"/>
                  <a:pt x="1020048" y="577097"/>
                </a:cubicBezTo>
                <a:cubicBezTo>
                  <a:pt x="1011930" y="565731"/>
                  <a:pt x="1008189" y="557661"/>
                  <a:pt x="998380" y="546762"/>
                </a:cubicBezTo>
                <a:cubicBezTo>
                  <a:pt x="990180" y="537651"/>
                  <a:pt x="981045" y="529427"/>
                  <a:pt x="972378" y="520760"/>
                </a:cubicBezTo>
                <a:lnTo>
                  <a:pt x="963711" y="512092"/>
                </a:lnTo>
                <a:cubicBezTo>
                  <a:pt x="960822" y="509203"/>
                  <a:pt x="957309" y="506825"/>
                  <a:pt x="955043" y="503425"/>
                </a:cubicBezTo>
                <a:cubicBezTo>
                  <a:pt x="952154" y="499091"/>
                  <a:pt x="950059" y="494107"/>
                  <a:pt x="946376" y="490424"/>
                </a:cubicBezTo>
                <a:cubicBezTo>
                  <a:pt x="942693" y="486741"/>
                  <a:pt x="937709" y="484646"/>
                  <a:pt x="933375" y="481757"/>
                </a:cubicBezTo>
                <a:cubicBezTo>
                  <a:pt x="930486" y="477423"/>
                  <a:pt x="927962" y="472823"/>
                  <a:pt x="924708" y="468756"/>
                </a:cubicBezTo>
                <a:cubicBezTo>
                  <a:pt x="922156" y="465565"/>
                  <a:pt x="918306" y="463489"/>
                  <a:pt x="916040" y="460089"/>
                </a:cubicBezTo>
                <a:cubicBezTo>
                  <a:pt x="912456" y="454714"/>
                  <a:pt x="910797" y="448232"/>
                  <a:pt x="907373" y="442754"/>
                </a:cubicBezTo>
                <a:cubicBezTo>
                  <a:pt x="903545" y="436629"/>
                  <a:pt x="898706" y="431197"/>
                  <a:pt x="894372" y="425419"/>
                </a:cubicBezTo>
                <a:cubicBezTo>
                  <a:pt x="886847" y="402842"/>
                  <a:pt x="894968" y="420748"/>
                  <a:pt x="881371" y="403751"/>
                </a:cubicBezTo>
                <a:cubicBezTo>
                  <a:pt x="878117" y="399684"/>
                  <a:pt x="875731" y="394988"/>
                  <a:pt x="872704" y="390750"/>
                </a:cubicBezTo>
                <a:cubicBezTo>
                  <a:pt x="868506" y="384873"/>
                  <a:pt x="864327" y="378965"/>
                  <a:pt x="859703" y="373416"/>
                </a:cubicBezTo>
                <a:cubicBezTo>
                  <a:pt x="857087" y="370277"/>
                  <a:pt x="853588" y="367939"/>
                  <a:pt x="851036" y="364748"/>
                </a:cubicBezTo>
                <a:cubicBezTo>
                  <a:pt x="847782" y="360681"/>
                  <a:pt x="846051" y="355430"/>
                  <a:pt x="842368" y="351747"/>
                </a:cubicBezTo>
                <a:cubicBezTo>
                  <a:pt x="832132" y="341511"/>
                  <a:pt x="823929" y="342910"/>
                  <a:pt x="812033" y="334413"/>
                </a:cubicBezTo>
                <a:cubicBezTo>
                  <a:pt x="797618" y="324117"/>
                  <a:pt x="800503" y="321083"/>
                  <a:pt x="790365" y="308411"/>
                </a:cubicBezTo>
                <a:cubicBezTo>
                  <a:pt x="783310" y="299592"/>
                  <a:pt x="778346" y="297510"/>
                  <a:pt x="768696" y="291076"/>
                </a:cubicBezTo>
                <a:cubicBezTo>
                  <a:pt x="765807" y="286742"/>
                  <a:pt x="763712" y="281758"/>
                  <a:pt x="760029" y="278075"/>
                </a:cubicBezTo>
                <a:cubicBezTo>
                  <a:pt x="756346" y="274392"/>
                  <a:pt x="751266" y="272435"/>
                  <a:pt x="747028" y="269408"/>
                </a:cubicBezTo>
                <a:cubicBezTo>
                  <a:pt x="741150" y="265210"/>
                  <a:pt x="735177" y="261108"/>
                  <a:pt x="729693" y="256407"/>
                </a:cubicBezTo>
                <a:cubicBezTo>
                  <a:pt x="725040" y="252419"/>
                  <a:pt x="721596" y="247083"/>
                  <a:pt x="716693" y="243406"/>
                </a:cubicBezTo>
                <a:cubicBezTo>
                  <a:pt x="709954" y="238352"/>
                  <a:pt x="701925" y="235235"/>
                  <a:pt x="695024" y="230405"/>
                </a:cubicBezTo>
                <a:cubicBezTo>
                  <a:pt x="687446" y="225101"/>
                  <a:pt x="681052" y="218202"/>
                  <a:pt x="673356" y="213071"/>
                </a:cubicBezTo>
                <a:cubicBezTo>
                  <a:pt x="667981" y="209487"/>
                  <a:pt x="661499" y="207827"/>
                  <a:pt x="656021" y="204403"/>
                </a:cubicBezTo>
                <a:cubicBezTo>
                  <a:pt x="649896" y="200575"/>
                  <a:pt x="644604" y="195544"/>
                  <a:pt x="638687" y="191402"/>
                </a:cubicBezTo>
                <a:cubicBezTo>
                  <a:pt x="625886" y="182442"/>
                  <a:pt x="612685" y="174067"/>
                  <a:pt x="599684" y="165400"/>
                </a:cubicBezTo>
                <a:lnTo>
                  <a:pt x="573682" y="148066"/>
                </a:lnTo>
                <a:cubicBezTo>
                  <a:pt x="568307" y="144483"/>
                  <a:pt x="561957" y="142604"/>
                  <a:pt x="556348" y="139399"/>
                </a:cubicBezTo>
                <a:cubicBezTo>
                  <a:pt x="551826" y="136815"/>
                  <a:pt x="548107" y="132846"/>
                  <a:pt x="543347" y="130731"/>
                </a:cubicBezTo>
                <a:cubicBezTo>
                  <a:pt x="534998" y="127020"/>
                  <a:pt x="517345" y="122064"/>
                  <a:pt x="517345" y="122064"/>
                </a:cubicBezTo>
                <a:cubicBezTo>
                  <a:pt x="497159" y="101880"/>
                  <a:pt x="523291" y="125037"/>
                  <a:pt x="491343" y="109063"/>
                </a:cubicBezTo>
                <a:cubicBezTo>
                  <a:pt x="487688" y="107236"/>
                  <a:pt x="486431" y="102005"/>
                  <a:pt x="482675" y="100396"/>
                </a:cubicBezTo>
                <a:cubicBezTo>
                  <a:pt x="475905" y="97495"/>
                  <a:pt x="468113" y="98000"/>
                  <a:pt x="461007" y="96062"/>
                </a:cubicBezTo>
                <a:cubicBezTo>
                  <a:pt x="452193" y="93658"/>
                  <a:pt x="443868" y="89611"/>
                  <a:pt x="435005" y="87395"/>
                </a:cubicBezTo>
                <a:lnTo>
                  <a:pt x="400336" y="78728"/>
                </a:lnTo>
                <a:cubicBezTo>
                  <a:pt x="391473" y="76512"/>
                  <a:pt x="383001" y="72949"/>
                  <a:pt x="374334" y="70060"/>
                </a:cubicBezTo>
                <a:lnTo>
                  <a:pt x="322330" y="52726"/>
                </a:lnTo>
                <a:cubicBezTo>
                  <a:pt x="308354" y="48068"/>
                  <a:pt x="292970" y="48716"/>
                  <a:pt x="278994" y="44058"/>
                </a:cubicBezTo>
                <a:cubicBezTo>
                  <a:pt x="239017" y="30733"/>
                  <a:pt x="261951" y="37183"/>
                  <a:pt x="209656" y="26724"/>
                </a:cubicBezTo>
                <a:cubicBezTo>
                  <a:pt x="203815" y="25556"/>
                  <a:pt x="198162" y="23558"/>
                  <a:pt x="192321" y="22390"/>
                </a:cubicBezTo>
                <a:cubicBezTo>
                  <a:pt x="183705" y="20667"/>
                  <a:pt x="174955" y="19675"/>
                  <a:pt x="166319" y="18056"/>
                </a:cubicBezTo>
                <a:cubicBezTo>
                  <a:pt x="151840" y="15341"/>
                  <a:pt x="137551" y="11574"/>
                  <a:pt x="122983" y="9389"/>
                </a:cubicBezTo>
                <a:cubicBezTo>
                  <a:pt x="108626" y="7235"/>
                  <a:pt x="94092" y="6500"/>
                  <a:pt x="79646" y="5055"/>
                </a:cubicBezTo>
                <a:cubicBezTo>
                  <a:pt x="50274" y="14847"/>
                  <a:pt x="86106" y="5055"/>
                  <a:pt x="36310" y="5055"/>
                </a:cubicBezTo>
                <a:cubicBezTo>
                  <a:pt x="18915" y="5055"/>
                  <a:pt x="24031" y="0"/>
                  <a:pt x="18975" y="722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1472639" y="1041106"/>
            <a:ext cx="2029261" cy="202926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/>
          <p:cNvSpPr txBox="1"/>
          <p:nvPr/>
        </p:nvSpPr>
        <p:spPr>
          <a:xfrm>
            <a:off x="1524671" y="919697"/>
            <a:ext cx="308785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</a:rPr>
              <a:t>B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5" name="Oval 74"/>
          <p:cNvSpPr/>
          <p:nvPr/>
        </p:nvSpPr>
        <p:spPr>
          <a:xfrm rot="20848625">
            <a:off x="2163191" y="735351"/>
            <a:ext cx="1370185" cy="2480209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 rot="20848625">
            <a:off x="3129287" y="712195"/>
            <a:ext cx="377957" cy="3984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B’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 rot="15448625" flipV="1">
            <a:off x="1080351" y="1910002"/>
            <a:ext cx="2766390" cy="8670"/>
          </a:xfrm>
          <a:prstGeom prst="straightConnector1">
            <a:avLst/>
          </a:prstGeom>
          <a:ln w="38100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 rot="20848625">
            <a:off x="1736703" y="494535"/>
            <a:ext cx="4892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7030A0"/>
                </a:solidFill>
              </a:rPr>
              <a:t>H</a:t>
            </a:r>
            <a:r>
              <a:rPr lang="en-US" sz="2400" b="1" baseline="-25000" dirty="0" err="1" smtClean="0">
                <a:solidFill>
                  <a:srgbClr val="7030A0"/>
                </a:solidFill>
              </a:rPr>
              <a:t>u</a:t>
            </a:r>
            <a:endParaRPr lang="en-US" sz="1400" b="1" baseline="-25000" dirty="0"/>
          </a:p>
        </p:txBody>
      </p:sp>
      <p:grpSp>
        <p:nvGrpSpPr>
          <p:cNvPr id="79" name="Group 30"/>
          <p:cNvGrpSpPr/>
          <p:nvPr/>
        </p:nvGrpSpPr>
        <p:grpSpPr>
          <a:xfrm rot="20848625">
            <a:off x="2183609" y="557110"/>
            <a:ext cx="98645" cy="238390"/>
            <a:chOff x="2138363" y="800099"/>
            <a:chExt cx="114300" cy="276224"/>
          </a:xfrm>
        </p:grpSpPr>
        <p:cxnSp>
          <p:nvCxnSpPr>
            <p:cNvPr id="80" name="Straight Connector 79"/>
            <p:cNvCxnSpPr/>
            <p:nvPr/>
          </p:nvCxnSpPr>
          <p:spPr>
            <a:xfrm rot="16200000" flipH="1">
              <a:off x="2119313" y="819149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2119313" y="881061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2119313" y="942973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3" name="Group 31"/>
          <p:cNvGrpSpPr/>
          <p:nvPr/>
        </p:nvGrpSpPr>
        <p:grpSpPr>
          <a:xfrm rot="17930409">
            <a:off x="4931079" y="1214155"/>
            <a:ext cx="98645" cy="238390"/>
            <a:chOff x="2138363" y="800099"/>
            <a:chExt cx="114300" cy="276224"/>
          </a:xfrm>
        </p:grpSpPr>
        <p:cxnSp>
          <p:nvCxnSpPr>
            <p:cNvPr id="84" name="Straight Connector 83"/>
            <p:cNvCxnSpPr/>
            <p:nvPr/>
          </p:nvCxnSpPr>
          <p:spPr>
            <a:xfrm rot="16200000" flipH="1">
              <a:off x="2119313" y="819149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2119313" y="881061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16200000" flipH="1">
              <a:off x="2119313" y="942973"/>
              <a:ext cx="152400" cy="114300"/>
            </a:xfrm>
            <a:prstGeom prst="line">
              <a:avLst/>
            </a:prstGeom>
            <a:ln w="19050">
              <a:solidFill>
                <a:srgbClr val="7030A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7" name="Rectangle 86"/>
          <p:cNvSpPr/>
          <p:nvPr/>
        </p:nvSpPr>
        <p:spPr>
          <a:xfrm>
            <a:off x="4665351" y="1300916"/>
            <a:ext cx="429145" cy="398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7030A0"/>
                </a:solidFill>
              </a:rPr>
              <a:t>H</a:t>
            </a:r>
            <a:r>
              <a:rPr lang="en-US" sz="2800" b="1" baseline="-15000" dirty="0" smtClean="0">
                <a:solidFill>
                  <a:srgbClr val="7030A0"/>
                </a:solidFill>
              </a:rPr>
              <a:t>a</a:t>
            </a:r>
            <a:endParaRPr lang="en-US" sz="1600" b="1" baseline="-15000" dirty="0"/>
          </a:p>
        </p:txBody>
      </p:sp>
      <p:sp>
        <p:nvSpPr>
          <p:cNvPr id="88" name="Content Placeholder 2"/>
          <p:cNvSpPr>
            <a:spLocks noGrp="1"/>
          </p:cNvSpPr>
          <p:nvPr>
            <p:ph idx="1"/>
          </p:nvPr>
        </p:nvSpPr>
        <p:spPr>
          <a:xfrm>
            <a:off x="163776" y="3922908"/>
            <a:ext cx="8789159" cy="2341416"/>
          </a:xfrm>
          <a:noFill/>
          <a:ln>
            <a:noFill/>
          </a:ln>
        </p:spPr>
        <p:txBody>
          <a:bodyPr>
            <a:normAutofit/>
          </a:bodyPr>
          <a:lstStyle/>
          <a:p>
            <a:pPr marL="450850" indent="-355600"/>
            <a:r>
              <a:rPr lang="en-US" sz="2900" dirty="0" smtClean="0"/>
              <a:t>Assume E=E(</a:t>
            </a:r>
            <a:r>
              <a:rPr lang="en-US" sz="2900" dirty="0" err="1" smtClean="0"/>
              <a:t>N,z</a:t>
            </a:r>
            <a:r>
              <a:rPr lang="en-US" sz="2900" dirty="0" smtClean="0"/>
              <a:t>) and consider the map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(x) = N</a:t>
            </a:r>
            <a:r>
              <a:rPr lang="en-US" sz="2900" baseline="30000" dirty="0" smtClean="0"/>
              <a:t>1/2</a:t>
            </a:r>
            <a:r>
              <a:rPr lang="en-US" sz="2900" dirty="0" smtClean="0"/>
              <a:t>x</a:t>
            </a:r>
            <a:r>
              <a:rPr lang="en-US" sz="1800" dirty="0" smtClean="0"/>
              <a:t> </a:t>
            </a:r>
            <a:r>
              <a:rPr lang="en-US" sz="2900" dirty="0" smtClean="0"/>
              <a:t>+</a:t>
            </a:r>
            <a:r>
              <a:rPr lang="en-US" sz="2000" dirty="0" smtClean="0"/>
              <a:t> </a:t>
            </a:r>
            <a:r>
              <a:rPr lang="en-US" sz="2900" dirty="0" smtClean="0"/>
              <a:t>z.</a:t>
            </a:r>
            <a:br>
              <a:rPr lang="en-US" sz="2900" dirty="0" smtClean="0"/>
            </a:br>
            <a:r>
              <a:rPr lang="en-US" sz="2900" dirty="0" smtClean="0"/>
              <a:t>In Lecture 6 we showed that </a:t>
            </a:r>
            <a:r>
              <a:rPr lang="en-US" sz="2900" dirty="0" smtClean="0">
                <a:solidFill>
                  <a:srgbClr val="FF0000"/>
                </a:solidFill>
              </a:rPr>
              <a:t>E</a:t>
            </a:r>
            <a:r>
              <a:rPr lang="en-US" sz="2900" dirty="0" smtClean="0"/>
              <a:t> =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(</a:t>
            </a:r>
            <a:r>
              <a:rPr lang="en-US" sz="2900" dirty="0" smtClean="0">
                <a:solidFill>
                  <a:srgbClr val="FF0000"/>
                </a:solidFill>
              </a:rPr>
              <a:t>B</a:t>
            </a:r>
            <a:r>
              <a:rPr lang="en-US" sz="2900" dirty="0" smtClean="0"/>
              <a:t>).</a:t>
            </a:r>
          </a:p>
          <a:p>
            <a:pPr marL="450850" indent="-355600"/>
            <a:r>
              <a:rPr lang="en-US" sz="2900" dirty="0" smtClean="0"/>
              <a:t>Now choose </a:t>
            </a:r>
            <a:r>
              <a:rPr lang="en-US" sz="2900" dirty="0" smtClean="0">
                <a:solidFill>
                  <a:srgbClr val="7030A0"/>
                </a:solidFill>
              </a:rPr>
              <a:t>u</a:t>
            </a:r>
            <a:r>
              <a:rPr lang="en-US" sz="2900" dirty="0" smtClean="0"/>
              <a:t> such that </a:t>
            </a:r>
            <a:r>
              <a:rPr lang="en-US" sz="2900" dirty="0" smtClean="0">
                <a:solidFill>
                  <a:srgbClr val="0000FF"/>
                </a:solidFill>
              </a:rPr>
              <a:t>f</a:t>
            </a:r>
            <a:r>
              <a:rPr lang="en-US" sz="2900" dirty="0" smtClean="0"/>
              <a:t>(</a:t>
            </a:r>
            <a:r>
              <a:rPr lang="en-US" sz="2900" dirty="0" err="1" smtClean="0">
                <a:solidFill>
                  <a:srgbClr val="7030A0"/>
                </a:solidFill>
              </a:rPr>
              <a:t>H</a:t>
            </a:r>
            <a:r>
              <a:rPr lang="en-US" sz="2900" baseline="-25000" dirty="0" err="1" smtClean="0">
                <a:solidFill>
                  <a:srgbClr val="7030A0"/>
                </a:solidFill>
              </a:rPr>
              <a:t>u</a:t>
            </a:r>
            <a:r>
              <a:rPr lang="en-US" sz="2900" dirty="0" smtClean="0"/>
              <a:t>) = </a:t>
            </a:r>
            <a:r>
              <a:rPr lang="en-US" sz="2900" dirty="0" smtClean="0">
                <a:solidFill>
                  <a:srgbClr val="7030A0"/>
                </a:solidFill>
              </a:rPr>
              <a:t>H</a:t>
            </a:r>
            <a:r>
              <a:rPr lang="en-US" sz="2900" baseline="-25000" dirty="0" smtClean="0">
                <a:solidFill>
                  <a:srgbClr val="7030A0"/>
                </a:solidFill>
              </a:rPr>
              <a:t>a</a:t>
            </a:r>
            <a:r>
              <a:rPr lang="en-US" sz="2900" dirty="0" smtClean="0"/>
              <a:t>.</a:t>
            </a:r>
            <a:endParaRPr lang="en-US" sz="2900" dirty="0"/>
          </a:p>
        </p:txBody>
      </p:sp>
      <p:pic>
        <p:nvPicPr>
          <p:cNvPr id="92" name="Picture 91" descr="TP_tmp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/>
          <a:stretch>
            <a:fillRect/>
          </a:stretch>
        </p:blipFill>
        <p:spPr bwMode="auto">
          <a:xfrm>
            <a:off x="769571" y="5522417"/>
            <a:ext cx="4165618" cy="1041023"/>
          </a:xfrm>
          <a:prstGeom prst="rect">
            <a:avLst/>
          </a:prstGeom>
          <a:noFill/>
          <a:ln/>
          <a:effectLst/>
        </p:spPr>
      </p:pic>
      <p:sp>
        <p:nvSpPr>
          <p:cNvPr id="91" name="TextBox 90"/>
          <p:cNvSpPr txBox="1"/>
          <p:nvPr/>
        </p:nvSpPr>
        <p:spPr>
          <a:xfrm>
            <a:off x="4926837" y="3234518"/>
            <a:ext cx="32095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</a:rPr>
              <a:t>H</a:t>
            </a:r>
            <a:r>
              <a:rPr lang="en-US" sz="2800" baseline="-25000" dirty="0" smtClean="0">
                <a:solidFill>
                  <a:srgbClr val="7030A0"/>
                </a:solidFill>
              </a:rPr>
              <a:t>a</a:t>
            </a:r>
            <a:r>
              <a:rPr lang="en-US" sz="2800" dirty="0" smtClean="0"/>
              <a:t> = { x : </a:t>
            </a:r>
            <a:r>
              <a:rPr lang="en-US" sz="2800" dirty="0" err="1" smtClean="0">
                <a:solidFill>
                  <a:srgbClr val="7030A0"/>
                </a:solidFill>
              </a:rPr>
              <a:t>a</a:t>
            </a:r>
            <a:r>
              <a:rPr lang="en-US" sz="2800" baseline="30000" dirty="0" err="1" smtClean="0"/>
              <a:t>T</a:t>
            </a:r>
            <a:r>
              <a:rPr lang="en-US" sz="2800" dirty="0" smtClean="0"/>
              <a:t>(x-z) </a:t>
            </a:r>
            <a:r>
              <a:rPr lang="en-US" sz="2800" dirty="0" smtClean="0">
                <a:latin typeface="cmsy10"/>
              </a:rPr>
              <a:t>¸</a:t>
            </a:r>
            <a:r>
              <a:rPr lang="en-US" sz="2800" dirty="0" smtClean="0"/>
              <a:t> 0 }</a:t>
            </a:r>
            <a:endParaRPr lang="en-CA" sz="2800" dirty="0"/>
          </a:p>
        </p:txBody>
      </p:sp>
      <p:sp>
        <p:nvSpPr>
          <p:cNvPr id="93" name="TextBox 92"/>
          <p:cNvSpPr txBox="1"/>
          <p:nvPr/>
        </p:nvSpPr>
        <p:spPr>
          <a:xfrm>
            <a:off x="1282892" y="3234518"/>
            <a:ext cx="24375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pc="-70" dirty="0" err="1" smtClean="0">
                <a:solidFill>
                  <a:srgbClr val="7030A0"/>
                </a:solidFill>
              </a:rPr>
              <a:t>H</a:t>
            </a:r>
            <a:r>
              <a:rPr lang="en-US" sz="2800" spc="-70" baseline="-25000" dirty="0" err="1" smtClean="0">
                <a:solidFill>
                  <a:srgbClr val="7030A0"/>
                </a:solidFill>
              </a:rPr>
              <a:t>u</a:t>
            </a:r>
            <a:r>
              <a:rPr lang="en-US" sz="2800" spc="-70" dirty="0" smtClean="0"/>
              <a:t> = { x : </a:t>
            </a:r>
            <a:r>
              <a:rPr lang="en-US" sz="2800" spc="-70" dirty="0" smtClean="0">
                <a:solidFill>
                  <a:srgbClr val="7030A0"/>
                </a:solidFill>
              </a:rPr>
              <a:t>u</a:t>
            </a:r>
            <a:r>
              <a:rPr lang="en-US" sz="2800" spc="-70" baseline="30000" dirty="0" smtClean="0"/>
              <a:t>T</a:t>
            </a:r>
            <a:r>
              <a:rPr lang="en-US" sz="2800" spc="-70" dirty="0" smtClean="0"/>
              <a:t>x</a:t>
            </a:r>
            <a:r>
              <a:rPr lang="en-US" sz="2800" spc="-70" dirty="0" smtClean="0">
                <a:latin typeface="cmsy10"/>
              </a:rPr>
              <a:t>¸</a:t>
            </a:r>
            <a:r>
              <a:rPr lang="en-US" sz="2800" spc="-70" dirty="0" smtClean="0"/>
              <a:t>0 }</a:t>
            </a:r>
            <a:endParaRPr lang="en-CA" sz="2800" dirty="0"/>
          </a:p>
        </p:txBody>
      </p:sp>
      <p:sp>
        <p:nvSpPr>
          <p:cNvPr id="95" name="TextBox 94"/>
          <p:cNvSpPr txBox="1"/>
          <p:nvPr/>
        </p:nvSpPr>
        <p:spPr>
          <a:xfrm>
            <a:off x="5459106" y="5704766"/>
            <a:ext cx="2629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 smtClean="0">
                <a:latin typeface="cmsy10"/>
              </a:rPr>
              <a:t>)</a:t>
            </a:r>
            <a:r>
              <a:rPr lang="en-CA" sz="2800" dirty="0" smtClean="0"/>
              <a:t> take u = N</a:t>
            </a:r>
            <a:r>
              <a:rPr lang="en-CA" sz="2800" baseline="30000" dirty="0" smtClean="0"/>
              <a:t>1/2</a:t>
            </a:r>
            <a:r>
              <a:rPr lang="en-CA" sz="1100" dirty="0" smtClean="0"/>
              <a:t> </a:t>
            </a:r>
            <a:r>
              <a:rPr lang="en-CA" sz="2800" dirty="0" smtClean="0"/>
              <a:t>a</a:t>
            </a:r>
            <a:endParaRPr lang="en-CA" sz="28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" grpId="0"/>
      <p:bldP spid="93" grpId="0"/>
      <p:bldP spid="9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NICK@YOWCMMTFUVWXY5MJ" val="3546"/>
  <p:tag name="DEFAULTDISPLAYSOURCE" val="\documentclass{article}&#10;\usepackage[texpoint]{nickstyle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frac{\operatorname{vol}(B')}{\operatorname{vol}(B)}&#10; \leq e^{-1/4(n+1)} \leq 1 - \frac{1}{8(n+1)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58"/>
  <p:tag name="PICTUREFILESIZE" val="1397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\begin{align*}&#10;f(H_u) &amp;= \setst{ N^{1/2}x + z }{ u \transpose x \geq 0 } \\&#10; &amp;= \setst{ x }{ u \transpose N^{-1/2} (x-z) \geq 0 }&#10;\end{align*}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64"/>
  <p:tag name="PICTUREFILESIZE" val="1986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I + \alpha z z \transpose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39"/>
  <p:tag name="PICTUREFILESIZE" val="268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(I + \alpha z z \transpose)^{-1}&#10; ~=~ I + \beta z z\transpose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16"/>
  <p:tag name="PICTUREFILESIZE" val="619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I + \alpha z z \transpose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39"/>
  <p:tag name="PICTUREFILESIZE" val="268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I + \alpha z z \transpose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39"/>
  <p:tag name="PICTUREFILESIZE" val="268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\det( I + \alpha z z \transpose ) = 1 + \alpha z \transpose z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14"/>
  <p:tag name="PICTUREFILESIZE" val="692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M = \frac{n^2}{n^2-1} \Big( I - \frac{2}{n+1} u u \transpose \Big)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125"/>
  <p:tag name="PICTUREFILESIZE" val="930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[texpoint]{nickstyle}&#10;\begin{document}&#10;$$&#10;b = \frac{u}{n+1}&#10;$$&#10;\end{document}&#10;"/>
  <p:tag name="FILENAME" val="TP_tmp"/>
  <p:tag name="FORMAT" val="png256"/>
  <p:tag name="RES" val="1200"/>
  <p:tag name="BLEND" val="0"/>
  <p:tag name="TRANSPARENT" val="0"/>
  <p:tag name="TBUG" val="0"/>
  <p:tag name="ALLOWFS" val="0"/>
  <p:tag name="ORIGWIDTH" val="43"/>
  <p:tag name="PICTUREFILESIZE" val="337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bg1">
              <a:lumMod val="50000"/>
            </a:schemeClr>
          </a:solidFill>
          <a:headEnd type="none" w="med" len="med"/>
          <a:tailEnd type="triangl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headEnd type="none" w="med" len="med"/>
          <a:tailEnd type="triangl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9596</TotalTime>
  <Words>299</Words>
  <Application>Microsoft Office PowerPoint</Application>
  <PresentationFormat>On-screen Show (4:3)</PresentationFormat>
  <Paragraphs>62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22" baseType="lpstr">
      <vt:lpstr>Arial</vt:lpstr>
      <vt:lpstr>Calibri</vt:lpstr>
      <vt:lpstr>CMR10</vt:lpstr>
      <vt:lpstr>CMMI10</vt:lpstr>
      <vt:lpstr>CMSY10ORIG</vt:lpstr>
      <vt:lpstr>CMSS8</vt:lpstr>
      <vt:lpstr>CMMI7</vt:lpstr>
      <vt:lpstr>CMEX10</vt:lpstr>
      <vt:lpstr>CMR7</vt:lpstr>
      <vt:lpstr>MSBM10</vt:lpstr>
      <vt:lpstr>CMSY7</vt:lpstr>
      <vt:lpstr>CMMI5</vt:lpstr>
      <vt:lpstr>cmsy10</vt:lpstr>
      <vt:lpstr>Symbol</vt:lpstr>
      <vt:lpstr>Office Theme</vt:lpstr>
      <vt:lpstr>C&amp;O 355 Mathematical Programming Fall 2010 Lecture 7</vt:lpstr>
      <vt:lpstr>Covering Hemispheres by Ellipsoids</vt:lpstr>
      <vt:lpstr>Rank-1 Updates</vt:lpstr>
      <vt:lpstr>Slide 4</vt:lpstr>
      <vt:lpstr>Covering Half-ellipsoids by Ellipsoids</vt:lpstr>
      <vt:lpstr>Use our solution for hemispheres!</vt:lpstr>
      <vt:lpstr>Choosing u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Nick</dc:creator>
  <cp:lastModifiedBy>Nick</cp:lastModifiedBy>
  <cp:revision>555</cp:revision>
  <dcterms:created xsi:type="dcterms:W3CDTF">2009-09-16T13:05:29Z</dcterms:created>
  <dcterms:modified xsi:type="dcterms:W3CDTF">2010-10-06T14:16:27Z</dcterms:modified>
</cp:coreProperties>
</file>