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56" r:id="rId2"/>
    <p:sldId id="412" r:id="rId3"/>
    <p:sldId id="411" r:id="rId4"/>
  </p:sldIdLst>
  <p:sldSz cx="9144000" cy="6858000" type="screen4x3"/>
  <p:notesSz cx="6858000" cy="9144000"/>
  <p:embeddedFontLst>
    <p:embeddedFont>
      <p:font typeface="Calibri" pitchFamily="34" charset="0"/>
      <p:regular r:id="rId6"/>
      <p:bold r:id="rId7"/>
      <p:italic r:id="rId8"/>
      <p:boldItalic r:id="rId9"/>
    </p:embeddedFont>
    <p:embeddedFont>
      <p:font typeface="CMR10" pitchFamily="34" charset="0"/>
      <p:regular r:id="rId10"/>
    </p:embeddedFont>
    <p:embeddedFont>
      <p:font typeface="CMMI10" pitchFamily="34" charset="0"/>
      <p:regular r:id="rId11"/>
    </p:embeddedFont>
    <p:embeddedFont>
      <p:font typeface="CMSY10ORIG" pitchFamily="34" charset="0"/>
      <p:regular r:id="rId12"/>
    </p:embeddedFont>
    <p:embeddedFont>
      <p:font typeface="CMSS8" pitchFamily="34" charset="0"/>
      <p:regular r:id="rId13"/>
    </p:embeddedFont>
    <p:embeddedFont>
      <p:font typeface="CMMI7" pitchFamily="34" charset="0"/>
      <p:regular r:id="rId14"/>
    </p:embeddedFont>
    <p:embeddedFont>
      <p:font typeface="CMEX10" pitchFamily="34" charset="0"/>
      <p:regular r:id="rId15"/>
    </p:embeddedFont>
    <p:embeddedFont>
      <p:font typeface="CMR7" pitchFamily="34" charset="0"/>
      <p:regular r:id="rId16"/>
    </p:embeddedFont>
    <p:embeddedFont>
      <p:font typeface="MSBM10" pitchFamily="34" charset="0"/>
      <p:regular r:id="rId17"/>
    </p:embeddedFont>
    <p:embeddedFont>
      <p:font typeface="CMSY7" pitchFamily="34" charset="0"/>
      <p:regular r:id="rId18"/>
    </p:embeddedFont>
    <p:embeddedFont>
      <p:font typeface="CMMI5" pitchFamily="34" charset="0"/>
      <p:regular r:id="rId19"/>
    </p:embeddedFont>
    <p:embeddedFont>
      <p:font typeface="cmsy10" pitchFamily="34" charset="0"/>
      <p:regular r:id="rId20"/>
    </p:embeddedFont>
  </p:embeddedFontLst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441" autoAdjust="0"/>
  </p:normalViewPr>
  <p:slideViewPr>
    <p:cSldViewPr snapToGrid="0">
      <p:cViewPr varScale="1">
        <p:scale>
          <a:sx n="95" d="100"/>
          <a:sy n="95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viewProps" Target="viewProp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</a:t>
            </a:r>
            <a:r>
              <a:rPr lang="en-US" sz="4000" dirty="0" smtClean="0">
                <a:solidFill>
                  <a:srgbClr val="0070C0"/>
                </a:solidFill>
                <a:hlinkClick r:id="rId4"/>
              </a:rPr>
              <a:t>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of Ellipsoids</a:t>
            </a:r>
          </a:p>
          <a:p>
            <a:r>
              <a:rPr lang="en-US" dirty="0" smtClean="0"/>
              <a:t>Positive Definite Matrices</a:t>
            </a:r>
          </a:p>
          <a:p>
            <a:r>
              <a:rPr lang="en-US" dirty="0" smtClean="0"/>
              <a:t>Rank-1 Updates</a:t>
            </a:r>
          </a:p>
          <a:p>
            <a:r>
              <a:rPr lang="en-US" dirty="0" smtClean="0"/>
              <a:t>Covering Hemispheres by Ellipsoids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4553025" y="1373045"/>
            <a:ext cx="1192443" cy="2371228"/>
          </a:xfrm>
          <a:custGeom>
            <a:avLst/>
            <a:gdLst>
              <a:gd name="connsiteX0" fmla="*/ 18975 w 1192443"/>
              <a:gd name="connsiteY0" fmla="*/ 722 h 2371228"/>
              <a:gd name="connsiteX1" fmla="*/ 5974 w 1192443"/>
              <a:gd name="connsiteY1" fmla="*/ 9389 h 2371228"/>
              <a:gd name="connsiteX2" fmla="*/ 1640 w 1192443"/>
              <a:gd name="connsiteY2" fmla="*/ 44058 h 2371228"/>
              <a:gd name="connsiteX3" fmla="*/ 5974 w 1192443"/>
              <a:gd name="connsiteY3" fmla="*/ 57059 h 2371228"/>
              <a:gd name="connsiteX4" fmla="*/ 10308 w 1192443"/>
              <a:gd name="connsiteY4" fmla="*/ 74394 h 2371228"/>
              <a:gd name="connsiteX5" fmla="*/ 5974 w 1192443"/>
              <a:gd name="connsiteY5" fmla="*/ 321412 h 2371228"/>
              <a:gd name="connsiteX6" fmla="*/ 1640 w 1192443"/>
              <a:gd name="connsiteY6" fmla="*/ 386417 h 2371228"/>
              <a:gd name="connsiteX7" fmla="*/ 10308 w 1192443"/>
              <a:gd name="connsiteY7" fmla="*/ 486091 h 2371228"/>
              <a:gd name="connsiteX8" fmla="*/ 18975 w 1192443"/>
              <a:gd name="connsiteY8" fmla="*/ 598765 h 2371228"/>
              <a:gd name="connsiteX9" fmla="*/ 23309 w 1192443"/>
              <a:gd name="connsiteY9" fmla="*/ 616100 h 2371228"/>
              <a:gd name="connsiteX10" fmla="*/ 27642 w 1192443"/>
              <a:gd name="connsiteY10" fmla="*/ 646436 h 2371228"/>
              <a:gd name="connsiteX11" fmla="*/ 23309 w 1192443"/>
              <a:gd name="connsiteY11" fmla="*/ 793780 h 2371228"/>
              <a:gd name="connsiteX12" fmla="*/ 18975 w 1192443"/>
              <a:gd name="connsiteY12" fmla="*/ 824115 h 2371228"/>
              <a:gd name="connsiteX13" fmla="*/ 10308 w 1192443"/>
              <a:gd name="connsiteY13" fmla="*/ 902121 h 2371228"/>
              <a:gd name="connsiteX14" fmla="*/ 18975 w 1192443"/>
              <a:gd name="connsiteY14" fmla="*/ 1149139 h 2371228"/>
              <a:gd name="connsiteX15" fmla="*/ 10308 w 1192443"/>
              <a:gd name="connsiteY15" fmla="*/ 1413491 h 2371228"/>
              <a:gd name="connsiteX16" fmla="*/ 5974 w 1192443"/>
              <a:gd name="connsiteY16" fmla="*/ 1578170 h 2371228"/>
              <a:gd name="connsiteX17" fmla="*/ 10308 w 1192443"/>
              <a:gd name="connsiteY17" fmla="*/ 1621507 h 2371228"/>
              <a:gd name="connsiteX18" fmla="*/ 10308 w 1192443"/>
              <a:gd name="connsiteY18" fmla="*/ 1981200 h 2371228"/>
              <a:gd name="connsiteX19" fmla="*/ 5974 w 1192443"/>
              <a:gd name="connsiteY19" fmla="*/ 2141545 h 2371228"/>
              <a:gd name="connsiteX20" fmla="*/ 14641 w 1192443"/>
              <a:gd name="connsiteY20" fmla="*/ 2301890 h 2371228"/>
              <a:gd name="connsiteX21" fmla="*/ 31976 w 1192443"/>
              <a:gd name="connsiteY21" fmla="*/ 2366894 h 2371228"/>
              <a:gd name="connsiteX22" fmla="*/ 70979 w 1192443"/>
              <a:gd name="connsiteY22" fmla="*/ 2366894 h 2371228"/>
              <a:gd name="connsiteX23" fmla="*/ 109982 w 1192443"/>
              <a:gd name="connsiteY23" fmla="*/ 2371228 h 2371228"/>
              <a:gd name="connsiteX24" fmla="*/ 135984 w 1192443"/>
              <a:gd name="connsiteY24" fmla="*/ 2366894 h 2371228"/>
              <a:gd name="connsiteX25" fmla="*/ 157652 w 1192443"/>
              <a:gd name="connsiteY25" fmla="*/ 2362561 h 2371228"/>
              <a:gd name="connsiteX26" fmla="*/ 226990 w 1192443"/>
              <a:gd name="connsiteY26" fmla="*/ 2353893 h 2371228"/>
              <a:gd name="connsiteX27" fmla="*/ 257326 w 1192443"/>
              <a:gd name="connsiteY27" fmla="*/ 2345226 h 2371228"/>
              <a:gd name="connsiteX28" fmla="*/ 270327 w 1192443"/>
              <a:gd name="connsiteY28" fmla="*/ 2340892 h 2371228"/>
              <a:gd name="connsiteX29" fmla="*/ 304996 w 1192443"/>
              <a:gd name="connsiteY29" fmla="*/ 2332225 h 2371228"/>
              <a:gd name="connsiteX30" fmla="*/ 317997 w 1192443"/>
              <a:gd name="connsiteY30" fmla="*/ 2323558 h 2371228"/>
              <a:gd name="connsiteX31" fmla="*/ 343999 w 1192443"/>
              <a:gd name="connsiteY31" fmla="*/ 2314891 h 2371228"/>
              <a:gd name="connsiteX32" fmla="*/ 357000 w 1192443"/>
              <a:gd name="connsiteY32" fmla="*/ 2306223 h 2371228"/>
              <a:gd name="connsiteX33" fmla="*/ 383002 w 1192443"/>
              <a:gd name="connsiteY33" fmla="*/ 2301890 h 2371228"/>
              <a:gd name="connsiteX34" fmla="*/ 396002 w 1192443"/>
              <a:gd name="connsiteY34" fmla="*/ 2297556 h 2371228"/>
              <a:gd name="connsiteX35" fmla="*/ 404670 w 1192443"/>
              <a:gd name="connsiteY35" fmla="*/ 2288889 h 2371228"/>
              <a:gd name="connsiteX36" fmla="*/ 430672 w 1192443"/>
              <a:gd name="connsiteY36" fmla="*/ 2280221 h 2371228"/>
              <a:gd name="connsiteX37" fmla="*/ 461007 w 1192443"/>
              <a:gd name="connsiteY37" fmla="*/ 2271554 h 2371228"/>
              <a:gd name="connsiteX38" fmla="*/ 487009 w 1192443"/>
              <a:gd name="connsiteY38" fmla="*/ 2262887 h 2371228"/>
              <a:gd name="connsiteX39" fmla="*/ 526012 w 1192443"/>
              <a:gd name="connsiteY39" fmla="*/ 2249886 h 2371228"/>
              <a:gd name="connsiteX40" fmla="*/ 539013 w 1192443"/>
              <a:gd name="connsiteY40" fmla="*/ 2241219 h 2371228"/>
              <a:gd name="connsiteX41" fmla="*/ 556348 w 1192443"/>
              <a:gd name="connsiteY41" fmla="*/ 2232551 h 2371228"/>
              <a:gd name="connsiteX42" fmla="*/ 573682 w 1192443"/>
              <a:gd name="connsiteY42" fmla="*/ 2219550 h 2371228"/>
              <a:gd name="connsiteX43" fmla="*/ 586683 w 1192443"/>
              <a:gd name="connsiteY43" fmla="*/ 2210883 h 2371228"/>
              <a:gd name="connsiteX44" fmla="*/ 617019 w 1192443"/>
              <a:gd name="connsiteY44" fmla="*/ 2189215 h 2371228"/>
              <a:gd name="connsiteX45" fmla="*/ 638687 w 1192443"/>
              <a:gd name="connsiteY45" fmla="*/ 2176214 h 2371228"/>
              <a:gd name="connsiteX46" fmla="*/ 651688 w 1192443"/>
              <a:gd name="connsiteY46" fmla="*/ 2167546 h 2371228"/>
              <a:gd name="connsiteX47" fmla="*/ 677690 w 1192443"/>
              <a:gd name="connsiteY47" fmla="*/ 2158879 h 2371228"/>
              <a:gd name="connsiteX48" fmla="*/ 690691 w 1192443"/>
              <a:gd name="connsiteY48" fmla="*/ 2150212 h 2371228"/>
              <a:gd name="connsiteX49" fmla="*/ 703692 w 1192443"/>
              <a:gd name="connsiteY49" fmla="*/ 2145878 h 2371228"/>
              <a:gd name="connsiteX50" fmla="*/ 742694 w 1192443"/>
              <a:gd name="connsiteY50" fmla="*/ 2119876 h 2371228"/>
              <a:gd name="connsiteX51" fmla="*/ 764363 w 1192443"/>
              <a:gd name="connsiteY51" fmla="*/ 2098208 h 2371228"/>
              <a:gd name="connsiteX52" fmla="*/ 777364 w 1192443"/>
              <a:gd name="connsiteY52" fmla="*/ 2089541 h 2371228"/>
              <a:gd name="connsiteX53" fmla="*/ 786031 w 1192443"/>
              <a:gd name="connsiteY53" fmla="*/ 2080873 h 2371228"/>
              <a:gd name="connsiteX54" fmla="*/ 799032 w 1192443"/>
              <a:gd name="connsiteY54" fmla="*/ 2072206 h 2371228"/>
              <a:gd name="connsiteX55" fmla="*/ 825034 w 1192443"/>
              <a:gd name="connsiteY55" fmla="*/ 2050538 h 2371228"/>
              <a:gd name="connsiteX56" fmla="*/ 838035 w 1192443"/>
              <a:gd name="connsiteY56" fmla="*/ 2033203 h 2371228"/>
              <a:gd name="connsiteX57" fmla="*/ 851036 w 1192443"/>
              <a:gd name="connsiteY57" fmla="*/ 2020202 h 2371228"/>
              <a:gd name="connsiteX58" fmla="*/ 859703 w 1192443"/>
              <a:gd name="connsiteY58" fmla="*/ 2007201 h 2371228"/>
              <a:gd name="connsiteX59" fmla="*/ 872704 w 1192443"/>
              <a:gd name="connsiteY59" fmla="*/ 1994200 h 2371228"/>
              <a:gd name="connsiteX60" fmla="*/ 881371 w 1192443"/>
              <a:gd name="connsiteY60" fmla="*/ 1981200 h 2371228"/>
              <a:gd name="connsiteX61" fmla="*/ 890039 w 1192443"/>
              <a:gd name="connsiteY61" fmla="*/ 1972532 h 2371228"/>
              <a:gd name="connsiteX62" fmla="*/ 916040 w 1192443"/>
              <a:gd name="connsiteY62" fmla="*/ 1933529 h 2371228"/>
              <a:gd name="connsiteX63" fmla="*/ 929041 w 1192443"/>
              <a:gd name="connsiteY63" fmla="*/ 1924862 h 2371228"/>
              <a:gd name="connsiteX64" fmla="*/ 937709 w 1192443"/>
              <a:gd name="connsiteY64" fmla="*/ 1911861 h 2371228"/>
              <a:gd name="connsiteX65" fmla="*/ 950710 w 1192443"/>
              <a:gd name="connsiteY65" fmla="*/ 1903194 h 2371228"/>
              <a:gd name="connsiteX66" fmla="*/ 968044 w 1192443"/>
              <a:gd name="connsiteY66" fmla="*/ 1877192 h 2371228"/>
              <a:gd name="connsiteX67" fmla="*/ 976711 w 1192443"/>
              <a:gd name="connsiteY67" fmla="*/ 1864191 h 2371228"/>
              <a:gd name="connsiteX68" fmla="*/ 1007047 w 1192443"/>
              <a:gd name="connsiteY68" fmla="*/ 1838189 h 2371228"/>
              <a:gd name="connsiteX69" fmla="*/ 1033049 w 1192443"/>
              <a:gd name="connsiteY69" fmla="*/ 1799186 h 2371228"/>
              <a:gd name="connsiteX70" fmla="*/ 1037383 w 1192443"/>
              <a:gd name="connsiteY70" fmla="*/ 1786185 h 2371228"/>
              <a:gd name="connsiteX71" fmla="*/ 1054717 w 1192443"/>
              <a:gd name="connsiteY71" fmla="*/ 1760183 h 2371228"/>
              <a:gd name="connsiteX72" fmla="*/ 1063384 w 1192443"/>
              <a:gd name="connsiteY72" fmla="*/ 1729848 h 2371228"/>
              <a:gd name="connsiteX73" fmla="*/ 1072052 w 1192443"/>
              <a:gd name="connsiteY73" fmla="*/ 1703846 h 2371228"/>
              <a:gd name="connsiteX74" fmla="*/ 1076385 w 1192443"/>
              <a:gd name="connsiteY74" fmla="*/ 1690845 h 2371228"/>
              <a:gd name="connsiteX75" fmla="*/ 1085053 w 1192443"/>
              <a:gd name="connsiteY75" fmla="*/ 1677844 h 2371228"/>
              <a:gd name="connsiteX76" fmla="*/ 1098054 w 1192443"/>
              <a:gd name="connsiteY76" fmla="*/ 1651842 h 2371228"/>
              <a:gd name="connsiteX77" fmla="*/ 1102387 w 1192443"/>
              <a:gd name="connsiteY77" fmla="*/ 1638841 h 2371228"/>
              <a:gd name="connsiteX78" fmla="*/ 1111055 w 1192443"/>
              <a:gd name="connsiteY78" fmla="*/ 1604172 h 2371228"/>
              <a:gd name="connsiteX79" fmla="*/ 1119722 w 1192443"/>
              <a:gd name="connsiteY79" fmla="*/ 1578170 h 2371228"/>
              <a:gd name="connsiteX80" fmla="*/ 1141390 w 1192443"/>
              <a:gd name="connsiteY80" fmla="*/ 1513165 h 2371228"/>
              <a:gd name="connsiteX81" fmla="*/ 1154391 w 1192443"/>
              <a:gd name="connsiteY81" fmla="*/ 1469829 h 2371228"/>
              <a:gd name="connsiteX82" fmla="*/ 1158725 w 1192443"/>
              <a:gd name="connsiteY82" fmla="*/ 1443827 h 2371228"/>
              <a:gd name="connsiteX83" fmla="*/ 1163058 w 1192443"/>
              <a:gd name="connsiteY83" fmla="*/ 1422159 h 2371228"/>
              <a:gd name="connsiteX84" fmla="*/ 1171726 w 1192443"/>
              <a:gd name="connsiteY84" fmla="*/ 1357154 h 2371228"/>
              <a:gd name="connsiteX85" fmla="*/ 1180393 w 1192443"/>
              <a:gd name="connsiteY85" fmla="*/ 1313818 h 2371228"/>
              <a:gd name="connsiteX86" fmla="*/ 1184727 w 1192443"/>
              <a:gd name="connsiteY86" fmla="*/ 1300817 h 2371228"/>
              <a:gd name="connsiteX87" fmla="*/ 1176059 w 1192443"/>
              <a:gd name="connsiteY87" fmla="*/ 1088468 h 2371228"/>
              <a:gd name="connsiteX88" fmla="*/ 1171726 w 1192443"/>
              <a:gd name="connsiteY88" fmla="*/ 1075467 h 2371228"/>
              <a:gd name="connsiteX89" fmla="*/ 1167392 w 1192443"/>
              <a:gd name="connsiteY89" fmla="*/ 1040798 h 2371228"/>
              <a:gd name="connsiteX90" fmla="*/ 1163058 w 1192443"/>
              <a:gd name="connsiteY90" fmla="*/ 1001795 h 2371228"/>
              <a:gd name="connsiteX91" fmla="*/ 1158725 w 1192443"/>
              <a:gd name="connsiteY91" fmla="*/ 971459 h 2371228"/>
              <a:gd name="connsiteX92" fmla="*/ 1154391 w 1192443"/>
              <a:gd name="connsiteY92" fmla="*/ 932456 h 2371228"/>
              <a:gd name="connsiteX93" fmla="*/ 1150057 w 1192443"/>
              <a:gd name="connsiteY93" fmla="*/ 919455 h 2371228"/>
              <a:gd name="connsiteX94" fmla="*/ 1137057 w 1192443"/>
              <a:gd name="connsiteY94" fmla="*/ 876119 h 2371228"/>
              <a:gd name="connsiteX95" fmla="*/ 1128389 w 1192443"/>
              <a:gd name="connsiteY95" fmla="*/ 863118 h 2371228"/>
              <a:gd name="connsiteX96" fmla="*/ 1124056 w 1192443"/>
              <a:gd name="connsiteY96" fmla="*/ 850117 h 2371228"/>
              <a:gd name="connsiteX97" fmla="*/ 1106721 w 1192443"/>
              <a:gd name="connsiteY97" fmla="*/ 772111 h 2371228"/>
              <a:gd name="connsiteX98" fmla="*/ 1098054 w 1192443"/>
              <a:gd name="connsiteY98" fmla="*/ 737442 h 2371228"/>
              <a:gd name="connsiteX99" fmla="*/ 1089386 w 1192443"/>
              <a:gd name="connsiteY99" fmla="*/ 728775 h 2371228"/>
              <a:gd name="connsiteX100" fmla="*/ 1067718 w 1192443"/>
              <a:gd name="connsiteY100" fmla="*/ 689772 h 2371228"/>
              <a:gd name="connsiteX101" fmla="*/ 1063384 w 1192443"/>
              <a:gd name="connsiteY101" fmla="*/ 676771 h 2371228"/>
              <a:gd name="connsiteX102" fmla="*/ 1059051 w 1192443"/>
              <a:gd name="connsiteY102" fmla="*/ 659437 h 2371228"/>
              <a:gd name="connsiteX103" fmla="*/ 1050384 w 1192443"/>
              <a:gd name="connsiteY103" fmla="*/ 642102 h 2371228"/>
              <a:gd name="connsiteX104" fmla="*/ 1046050 w 1192443"/>
              <a:gd name="connsiteY104" fmla="*/ 620434 h 2371228"/>
              <a:gd name="connsiteX105" fmla="*/ 1037383 w 1192443"/>
              <a:gd name="connsiteY105" fmla="*/ 607433 h 2371228"/>
              <a:gd name="connsiteX106" fmla="*/ 1033049 w 1192443"/>
              <a:gd name="connsiteY106" fmla="*/ 594432 h 2371228"/>
              <a:gd name="connsiteX107" fmla="*/ 1020048 w 1192443"/>
              <a:gd name="connsiteY107" fmla="*/ 577097 h 2371228"/>
              <a:gd name="connsiteX108" fmla="*/ 998380 w 1192443"/>
              <a:gd name="connsiteY108" fmla="*/ 546762 h 2371228"/>
              <a:gd name="connsiteX109" fmla="*/ 972378 w 1192443"/>
              <a:gd name="connsiteY109" fmla="*/ 520760 h 2371228"/>
              <a:gd name="connsiteX110" fmla="*/ 963711 w 1192443"/>
              <a:gd name="connsiteY110" fmla="*/ 512092 h 2371228"/>
              <a:gd name="connsiteX111" fmla="*/ 955043 w 1192443"/>
              <a:gd name="connsiteY111" fmla="*/ 503425 h 2371228"/>
              <a:gd name="connsiteX112" fmla="*/ 946376 w 1192443"/>
              <a:gd name="connsiteY112" fmla="*/ 490424 h 2371228"/>
              <a:gd name="connsiteX113" fmla="*/ 933375 w 1192443"/>
              <a:gd name="connsiteY113" fmla="*/ 481757 h 2371228"/>
              <a:gd name="connsiteX114" fmla="*/ 924708 w 1192443"/>
              <a:gd name="connsiteY114" fmla="*/ 468756 h 2371228"/>
              <a:gd name="connsiteX115" fmla="*/ 916040 w 1192443"/>
              <a:gd name="connsiteY115" fmla="*/ 460089 h 2371228"/>
              <a:gd name="connsiteX116" fmla="*/ 907373 w 1192443"/>
              <a:gd name="connsiteY116" fmla="*/ 442754 h 2371228"/>
              <a:gd name="connsiteX117" fmla="*/ 894372 w 1192443"/>
              <a:gd name="connsiteY117" fmla="*/ 425419 h 2371228"/>
              <a:gd name="connsiteX118" fmla="*/ 881371 w 1192443"/>
              <a:gd name="connsiteY118" fmla="*/ 403751 h 2371228"/>
              <a:gd name="connsiteX119" fmla="*/ 872704 w 1192443"/>
              <a:gd name="connsiteY119" fmla="*/ 390750 h 2371228"/>
              <a:gd name="connsiteX120" fmla="*/ 859703 w 1192443"/>
              <a:gd name="connsiteY120" fmla="*/ 373416 h 2371228"/>
              <a:gd name="connsiteX121" fmla="*/ 851036 w 1192443"/>
              <a:gd name="connsiteY121" fmla="*/ 364748 h 2371228"/>
              <a:gd name="connsiteX122" fmla="*/ 842368 w 1192443"/>
              <a:gd name="connsiteY122" fmla="*/ 351747 h 2371228"/>
              <a:gd name="connsiteX123" fmla="*/ 812033 w 1192443"/>
              <a:gd name="connsiteY123" fmla="*/ 334413 h 2371228"/>
              <a:gd name="connsiteX124" fmla="*/ 790365 w 1192443"/>
              <a:gd name="connsiteY124" fmla="*/ 308411 h 2371228"/>
              <a:gd name="connsiteX125" fmla="*/ 768696 w 1192443"/>
              <a:gd name="connsiteY125" fmla="*/ 291076 h 2371228"/>
              <a:gd name="connsiteX126" fmla="*/ 760029 w 1192443"/>
              <a:gd name="connsiteY126" fmla="*/ 278075 h 2371228"/>
              <a:gd name="connsiteX127" fmla="*/ 747028 w 1192443"/>
              <a:gd name="connsiteY127" fmla="*/ 269408 h 2371228"/>
              <a:gd name="connsiteX128" fmla="*/ 729693 w 1192443"/>
              <a:gd name="connsiteY128" fmla="*/ 256407 h 2371228"/>
              <a:gd name="connsiteX129" fmla="*/ 716693 w 1192443"/>
              <a:gd name="connsiteY129" fmla="*/ 243406 h 2371228"/>
              <a:gd name="connsiteX130" fmla="*/ 695024 w 1192443"/>
              <a:gd name="connsiteY130" fmla="*/ 230405 h 2371228"/>
              <a:gd name="connsiteX131" fmla="*/ 673356 w 1192443"/>
              <a:gd name="connsiteY131" fmla="*/ 213071 h 2371228"/>
              <a:gd name="connsiteX132" fmla="*/ 656021 w 1192443"/>
              <a:gd name="connsiteY132" fmla="*/ 204403 h 2371228"/>
              <a:gd name="connsiteX133" fmla="*/ 638687 w 1192443"/>
              <a:gd name="connsiteY133" fmla="*/ 191402 h 2371228"/>
              <a:gd name="connsiteX134" fmla="*/ 599684 w 1192443"/>
              <a:gd name="connsiteY134" fmla="*/ 165400 h 2371228"/>
              <a:gd name="connsiteX135" fmla="*/ 573682 w 1192443"/>
              <a:gd name="connsiteY135" fmla="*/ 148066 h 2371228"/>
              <a:gd name="connsiteX136" fmla="*/ 556348 w 1192443"/>
              <a:gd name="connsiteY136" fmla="*/ 139399 h 2371228"/>
              <a:gd name="connsiteX137" fmla="*/ 543347 w 1192443"/>
              <a:gd name="connsiteY137" fmla="*/ 130731 h 2371228"/>
              <a:gd name="connsiteX138" fmla="*/ 517345 w 1192443"/>
              <a:gd name="connsiteY138" fmla="*/ 122064 h 2371228"/>
              <a:gd name="connsiteX139" fmla="*/ 491343 w 1192443"/>
              <a:gd name="connsiteY139" fmla="*/ 109063 h 2371228"/>
              <a:gd name="connsiteX140" fmla="*/ 482675 w 1192443"/>
              <a:gd name="connsiteY140" fmla="*/ 100396 h 2371228"/>
              <a:gd name="connsiteX141" fmla="*/ 461007 w 1192443"/>
              <a:gd name="connsiteY141" fmla="*/ 96062 h 2371228"/>
              <a:gd name="connsiteX142" fmla="*/ 435005 w 1192443"/>
              <a:gd name="connsiteY142" fmla="*/ 87395 h 2371228"/>
              <a:gd name="connsiteX143" fmla="*/ 400336 w 1192443"/>
              <a:gd name="connsiteY143" fmla="*/ 78728 h 2371228"/>
              <a:gd name="connsiteX144" fmla="*/ 374334 w 1192443"/>
              <a:gd name="connsiteY144" fmla="*/ 70060 h 2371228"/>
              <a:gd name="connsiteX145" fmla="*/ 322330 w 1192443"/>
              <a:gd name="connsiteY145" fmla="*/ 52726 h 2371228"/>
              <a:gd name="connsiteX146" fmla="*/ 278994 w 1192443"/>
              <a:gd name="connsiteY146" fmla="*/ 44058 h 2371228"/>
              <a:gd name="connsiteX147" fmla="*/ 209656 w 1192443"/>
              <a:gd name="connsiteY147" fmla="*/ 26724 h 2371228"/>
              <a:gd name="connsiteX148" fmla="*/ 192321 w 1192443"/>
              <a:gd name="connsiteY148" fmla="*/ 22390 h 2371228"/>
              <a:gd name="connsiteX149" fmla="*/ 166319 w 1192443"/>
              <a:gd name="connsiteY149" fmla="*/ 18056 h 2371228"/>
              <a:gd name="connsiteX150" fmla="*/ 122983 w 1192443"/>
              <a:gd name="connsiteY150" fmla="*/ 9389 h 2371228"/>
              <a:gd name="connsiteX151" fmla="*/ 79646 w 1192443"/>
              <a:gd name="connsiteY151" fmla="*/ 5055 h 2371228"/>
              <a:gd name="connsiteX152" fmla="*/ 36310 w 1192443"/>
              <a:gd name="connsiteY152" fmla="*/ 5055 h 2371228"/>
              <a:gd name="connsiteX153" fmla="*/ 18975 w 1192443"/>
              <a:gd name="connsiteY153" fmla="*/ 722 h 237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1192443" h="2371228">
                <a:moveTo>
                  <a:pt x="18975" y="722"/>
                </a:moveTo>
                <a:cubicBezTo>
                  <a:pt x="13919" y="1444"/>
                  <a:pt x="7908" y="4553"/>
                  <a:pt x="5974" y="9389"/>
                </a:cubicBezTo>
                <a:cubicBezTo>
                  <a:pt x="1649" y="20202"/>
                  <a:pt x="1640" y="32412"/>
                  <a:pt x="1640" y="44058"/>
                </a:cubicBezTo>
                <a:cubicBezTo>
                  <a:pt x="1640" y="48626"/>
                  <a:pt x="4719" y="52667"/>
                  <a:pt x="5974" y="57059"/>
                </a:cubicBezTo>
                <a:cubicBezTo>
                  <a:pt x="7610" y="62786"/>
                  <a:pt x="8863" y="68616"/>
                  <a:pt x="10308" y="74394"/>
                </a:cubicBezTo>
                <a:cubicBezTo>
                  <a:pt x="8863" y="156733"/>
                  <a:pt x="8261" y="239092"/>
                  <a:pt x="5974" y="321412"/>
                </a:cubicBezTo>
                <a:cubicBezTo>
                  <a:pt x="5371" y="343120"/>
                  <a:pt x="1640" y="364701"/>
                  <a:pt x="1640" y="386417"/>
                </a:cubicBezTo>
                <a:cubicBezTo>
                  <a:pt x="1640" y="429978"/>
                  <a:pt x="7132" y="446394"/>
                  <a:pt x="10308" y="486091"/>
                </a:cubicBezTo>
                <a:cubicBezTo>
                  <a:pt x="13107" y="521077"/>
                  <a:pt x="13866" y="563004"/>
                  <a:pt x="18975" y="598765"/>
                </a:cubicBezTo>
                <a:cubicBezTo>
                  <a:pt x="19817" y="604661"/>
                  <a:pt x="22244" y="610240"/>
                  <a:pt x="23309" y="616100"/>
                </a:cubicBezTo>
                <a:cubicBezTo>
                  <a:pt x="25136" y="626150"/>
                  <a:pt x="26198" y="636324"/>
                  <a:pt x="27642" y="646436"/>
                </a:cubicBezTo>
                <a:cubicBezTo>
                  <a:pt x="26198" y="695551"/>
                  <a:pt x="25703" y="744702"/>
                  <a:pt x="23309" y="793780"/>
                </a:cubicBezTo>
                <a:cubicBezTo>
                  <a:pt x="22811" y="803982"/>
                  <a:pt x="20325" y="813990"/>
                  <a:pt x="18975" y="824115"/>
                </a:cubicBezTo>
                <a:cubicBezTo>
                  <a:pt x="14066" y="860929"/>
                  <a:pt x="14272" y="862479"/>
                  <a:pt x="10308" y="902121"/>
                </a:cubicBezTo>
                <a:cubicBezTo>
                  <a:pt x="12220" y="949926"/>
                  <a:pt x="18975" y="1110932"/>
                  <a:pt x="18975" y="1149139"/>
                </a:cubicBezTo>
                <a:cubicBezTo>
                  <a:pt x="18975" y="1233104"/>
                  <a:pt x="13012" y="1328320"/>
                  <a:pt x="10308" y="1413491"/>
                </a:cubicBezTo>
                <a:cubicBezTo>
                  <a:pt x="8566" y="1468375"/>
                  <a:pt x="7419" y="1523277"/>
                  <a:pt x="5974" y="1578170"/>
                </a:cubicBezTo>
                <a:cubicBezTo>
                  <a:pt x="7419" y="1592616"/>
                  <a:pt x="9677" y="1607003"/>
                  <a:pt x="10308" y="1621507"/>
                </a:cubicBezTo>
                <a:cubicBezTo>
                  <a:pt x="17450" y="1785768"/>
                  <a:pt x="14542" y="1803348"/>
                  <a:pt x="10308" y="1981200"/>
                </a:cubicBezTo>
                <a:cubicBezTo>
                  <a:pt x="9035" y="2034653"/>
                  <a:pt x="7419" y="2088097"/>
                  <a:pt x="5974" y="2141545"/>
                </a:cubicBezTo>
                <a:cubicBezTo>
                  <a:pt x="15857" y="2279894"/>
                  <a:pt x="4213" y="2108959"/>
                  <a:pt x="14641" y="2301890"/>
                </a:cubicBezTo>
                <a:cubicBezTo>
                  <a:pt x="18146" y="2366733"/>
                  <a:pt x="0" y="2356237"/>
                  <a:pt x="31976" y="2366894"/>
                </a:cubicBezTo>
                <a:cubicBezTo>
                  <a:pt x="54445" y="2359405"/>
                  <a:pt x="38293" y="2362536"/>
                  <a:pt x="70979" y="2366894"/>
                </a:cubicBezTo>
                <a:cubicBezTo>
                  <a:pt x="83945" y="2368623"/>
                  <a:pt x="96981" y="2369783"/>
                  <a:pt x="109982" y="2371228"/>
                </a:cubicBezTo>
                <a:lnTo>
                  <a:pt x="135984" y="2366894"/>
                </a:lnTo>
                <a:cubicBezTo>
                  <a:pt x="143231" y="2365576"/>
                  <a:pt x="150360" y="2363603"/>
                  <a:pt x="157652" y="2362561"/>
                </a:cubicBezTo>
                <a:cubicBezTo>
                  <a:pt x="180710" y="2359267"/>
                  <a:pt x="226990" y="2353893"/>
                  <a:pt x="226990" y="2353893"/>
                </a:cubicBezTo>
                <a:cubicBezTo>
                  <a:pt x="258182" y="2343497"/>
                  <a:pt x="219208" y="2356117"/>
                  <a:pt x="257326" y="2345226"/>
                </a:cubicBezTo>
                <a:cubicBezTo>
                  <a:pt x="261718" y="2343971"/>
                  <a:pt x="265895" y="2342000"/>
                  <a:pt x="270327" y="2340892"/>
                </a:cubicBezTo>
                <a:cubicBezTo>
                  <a:pt x="280223" y="2338418"/>
                  <a:pt x="295086" y="2337180"/>
                  <a:pt x="304996" y="2332225"/>
                </a:cubicBezTo>
                <a:cubicBezTo>
                  <a:pt x="309654" y="2329896"/>
                  <a:pt x="313238" y="2325673"/>
                  <a:pt x="317997" y="2323558"/>
                </a:cubicBezTo>
                <a:cubicBezTo>
                  <a:pt x="326346" y="2319848"/>
                  <a:pt x="343999" y="2314891"/>
                  <a:pt x="343999" y="2314891"/>
                </a:cubicBezTo>
                <a:cubicBezTo>
                  <a:pt x="348333" y="2312002"/>
                  <a:pt x="352059" y="2307870"/>
                  <a:pt x="357000" y="2306223"/>
                </a:cubicBezTo>
                <a:cubicBezTo>
                  <a:pt x="365336" y="2303444"/>
                  <a:pt x="374424" y="2303796"/>
                  <a:pt x="383002" y="2301890"/>
                </a:cubicBezTo>
                <a:cubicBezTo>
                  <a:pt x="387461" y="2300899"/>
                  <a:pt x="391669" y="2299001"/>
                  <a:pt x="396002" y="2297556"/>
                </a:cubicBezTo>
                <a:cubicBezTo>
                  <a:pt x="398891" y="2294667"/>
                  <a:pt x="401015" y="2290716"/>
                  <a:pt x="404670" y="2288889"/>
                </a:cubicBezTo>
                <a:cubicBezTo>
                  <a:pt x="412842" y="2284803"/>
                  <a:pt x="422005" y="2283110"/>
                  <a:pt x="430672" y="2280221"/>
                </a:cubicBezTo>
                <a:cubicBezTo>
                  <a:pt x="474327" y="2265669"/>
                  <a:pt x="406642" y="2287864"/>
                  <a:pt x="461007" y="2271554"/>
                </a:cubicBezTo>
                <a:cubicBezTo>
                  <a:pt x="469758" y="2268929"/>
                  <a:pt x="478342" y="2265776"/>
                  <a:pt x="487009" y="2262887"/>
                </a:cubicBezTo>
                <a:lnTo>
                  <a:pt x="526012" y="2249886"/>
                </a:lnTo>
                <a:cubicBezTo>
                  <a:pt x="530953" y="2248239"/>
                  <a:pt x="534491" y="2243803"/>
                  <a:pt x="539013" y="2241219"/>
                </a:cubicBezTo>
                <a:cubicBezTo>
                  <a:pt x="544622" y="2238014"/>
                  <a:pt x="550870" y="2235975"/>
                  <a:pt x="556348" y="2232551"/>
                </a:cubicBezTo>
                <a:cubicBezTo>
                  <a:pt x="562473" y="2228723"/>
                  <a:pt x="567805" y="2223748"/>
                  <a:pt x="573682" y="2219550"/>
                </a:cubicBezTo>
                <a:cubicBezTo>
                  <a:pt x="577920" y="2216523"/>
                  <a:pt x="582682" y="2214217"/>
                  <a:pt x="586683" y="2210883"/>
                </a:cubicBezTo>
                <a:cubicBezTo>
                  <a:pt x="613037" y="2188922"/>
                  <a:pt x="584942" y="2205252"/>
                  <a:pt x="617019" y="2189215"/>
                </a:cubicBezTo>
                <a:cubicBezTo>
                  <a:pt x="633948" y="2172284"/>
                  <a:pt x="616184" y="2187466"/>
                  <a:pt x="638687" y="2176214"/>
                </a:cubicBezTo>
                <a:cubicBezTo>
                  <a:pt x="643346" y="2173885"/>
                  <a:pt x="646928" y="2169661"/>
                  <a:pt x="651688" y="2167546"/>
                </a:cubicBezTo>
                <a:cubicBezTo>
                  <a:pt x="660037" y="2163835"/>
                  <a:pt x="670088" y="2163947"/>
                  <a:pt x="677690" y="2158879"/>
                </a:cubicBezTo>
                <a:cubicBezTo>
                  <a:pt x="682024" y="2155990"/>
                  <a:pt x="686033" y="2152541"/>
                  <a:pt x="690691" y="2150212"/>
                </a:cubicBezTo>
                <a:cubicBezTo>
                  <a:pt x="694777" y="2148169"/>
                  <a:pt x="699699" y="2148096"/>
                  <a:pt x="703692" y="2145878"/>
                </a:cubicBezTo>
                <a:cubicBezTo>
                  <a:pt x="703706" y="2145870"/>
                  <a:pt x="736188" y="2124214"/>
                  <a:pt x="742694" y="2119876"/>
                </a:cubicBezTo>
                <a:cubicBezTo>
                  <a:pt x="751193" y="2114210"/>
                  <a:pt x="757140" y="2105431"/>
                  <a:pt x="764363" y="2098208"/>
                </a:cubicBezTo>
                <a:cubicBezTo>
                  <a:pt x="768046" y="2094525"/>
                  <a:pt x="773297" y="2092795"/>
                  <a:pt x="777364" y="2089541"/>
                </a:cubicBezTo>
                <a:cubicBezTo>
                  <a:pt x="780555" y="2086989"/>
                  <a:pt x="782840" y="2083425"/>
                  <a:pt x="786031" y="2080873"/>
                </a:cubicBezTo>
                <a:cubicBezTo>
                  <a:pt x="790098" y="2077619"/>
                  <a:pt x="795031" y="2075540"/>
                  <a:pt x="799032" y="2072206"/>
                </a:cubicBezTo>
                <a:cubicBezTo>
                  <a:pt x="832400" y="2044400"/>
                  <a:pt x="792755" y="2072056"/>
                  <a:pt x="825034" y="2050538"/>
                </a:cubicBezTo>
                <a:cubicBezTo>
                  <a:pt x="829368" y="2044760"/>
                  <a:pt x="833334" y="2038687"/>
                  <a:pt x="838035" y="2033203"/>
                </a:cubicBezTo>
                <a:cubicBezTo>
                  <a:pt x="842023" y="2028550"/>
                  <a:pt x="847113" y="2024910"/>
                  <a:pt x="851036" y="2020202"/>
                </a:cubicBezTo>
                <a:cubicBezTo>
                  <a:pt x="854370" y="2016201"/>
                  <a:pt x="856369" y="2011202"/>
                  <a:pt x="859703" y="2007201"/>
                </a:cubicBezTo>
                <a:cubicBezTo>
                  <a:pt x="863626" y="2002493"/>
                  <a:pt x="868780" y="1998908"/>
                  <a:pt x="872704" y="1994200"/>
                </a:cubicBezTo>
                <a:cubicBezTo>
                  <a:pt x="876038" y="1990199"/>
                  <a:pt x="878117" y="1985267"/>
                  <a:pt x="881371" y="1981200"/>
                </a:cubicBezTo>
                <a:cubicBezTo>
                  <a:pt x="883924" y="1978009"/>
                  <a:pt x="887587" y="1975801"/>
                  <a:pt x="890039" y="1972532"/>
                </a:cubicBezTo>
                <a:lnTo>
                  <a:pt x="916040" y="1933529"/>
                </a:lnTo>
                <a:cubicBezTo>
                  <a:pt x="918929" y="1929195"/>
                  <a:pt x="924707" y="1927751"/>
                  <a:pt x="929041" y="1924862"/>
                </a:cubicBezTo>
                <a:cubicBezTo>
                  <a:pt x="931930" y="1920528"/>
                  <a:pt x="934026" y="1915544"/>
                  <a:pt x="937709" y="1911861"/>
                </a:cubicBezTo>
                <a:cubicBezTo>
                  <a:pt x="941392" y="1908178"/>
                  <a:pt x="947280" y="1907114"/>
                  <a:pt x="950710" y="1903194"/>
                </a:cubicBezTo>
                <a:cubicBezTo>
                  <a:pt x="957569" y="1895355"/>
                  <a:pt x="962266" y="1885859"/>
                  <a:pt x="968044" y="1877192"/>
                </a:cubicBezTo>
                <a:cubicBezTo>
                  <a:pt x="970933" y="1872858"/>
                  <a:pt x="973028" y="1867874"/>
                  <a:pt x="976711" y="1864191"/>
                </a:cubicBezTo>
                <a:cubicBezTo>
                  <a:pt x="997729" y="1843173"/>
                  <a:pt x="987247" y="1851389"/>
                  <a:pt x="1007047" y="1838189"/>
                </a:cubicBezTo>
                <a:lnTo>
                  <a:pt x="1033049" y="1799186"/>
                </a:lnTo>
                <a:cubicBezTo>
                  <a:pt x="1035583" y="1795385"/>
                  <a:pt x="1035165" y="1790178"/>
                  <a:pt x="1037383" y="1786185"/>
                </a:cubicBezTo>
                <a:cubicBezTo>
                  <a:pt x="1042442" y="1777079"/>
                  <a:pt x="1051423" y="1770065"/>
                  <a:pt x="1054717" y="1760183"/>
                </a:cubicBezTo>
                <a:cubicBezTo>
                  <a:pt x="1069283" y="1716489"/>
                  <a:pt x="1047059" y="1784264"/>
                  <a:pt x="1063384" y="1729848"/>
                </a:cubicBezTo>
                <a:cubicBezTo>
                  <a:pt x="1066009" y="1721097"/>
                  <a:pt x="1069163" y="1712513"/>
                  <a:pt x="1072052" y="1703846"/>
                </a:cubicBezTo>
                <a:cubicBezTo>
                  <a:pt x="1073497" y="1699512"/>
                  <a:pt x="1073851" y="1694646"/>
                  <a:pt x="1076385" y="1690845"/>
                </a:cubicBezTo>
                <a:lnTo>
                  <a:pt x="1085053" y="1677844"/>
                </a:lnTo>
                <a:cubicBezTo>
                  <a:pt x="1095944" y="1645166"/>
                  <a:pt x="1081252" y="1685445"/>
                  <a:pt x="1098054" y="1651842"/>
                </a:cubicBezTo>
                <a:cubicBezTo>
                  <a:pt x="1100097" y="1647756"/>
                  <a:pt x="1101185" y="1643248"/>
                  <a:pt x="1102387" y="1638841"/>
                </a:cubicBezTo>
                <a:cubicBezTo>
                  <a:pt x="1105521" y="1627349"/>
                  <a:pt x="1108166" y="1615728"/>
                  <a:pt x="1111055" y="1604172"/>
                </a:cubicBezTo>
                <a:cubicBezTo>
                  <a:pt x="1113271" y="1595309"/>
                  <a:pt x="1116833" y="1586837"/>
                  <a:pt x="1119722" y="1578170"/>
                </a:cubicBezTo>
                <a:lnTo>
                  <a:pt x="1141390" y="1513165"/>
                </a:lnTo>
                <a:cubicBezTo>
                  <a:pt x="1146179" y="1498797"/>
                  <a:pt x="1151412" y="1484725"/>
                  <a:pt x="1154391" y="1469829"/>
                </a:cubicBezTo>
                <a:cubicBezTo>
                  <a:pt x="1156114" y="1461213"/>
                  <a:pt x="1157153" y="1452472"/>
                  <a:pt x="1158725" y="1443827"/>
                </a:cubicBezTo>
                <a:cubicBezTo>
                  <a:pt x="1160043" y="1436580"/>
                  <a:pt x="1161938" y="1429439"/>
                  <a:pt x="1163058" y="1422159"/>
                </a:cubicBezTo>
                <a:cubicBezTo>
                  <a:pt x="1167828" y="1391154"/>
                  <a:pt x="1166474" y="1386916"/>
                  <a:pt x="1171726" y="1357154"/>
                </a:cubicBezTo>
                <a:cubicBezTo>
                  <a:pt x="1174286" y="1342647"/>
                  <a:pt x="1177504" y="1328263"/>
                  <a:pt x="1180393" y="1313818"/>
                </a:cubicBezTo>
                <a:cubicBezTo>
                  <a:pt x="1181289" y="1309339"/>
                  <a:pt x="1183282" y="1305151"/>
                  <a:pt x="1184727" y="1300817"/>
                </a:cubicBezTo>
                <a:cubicBezTo>
                  <a:pt x="1183850" y="1262224"/>
                  <a:pt x="1192443" y="1154004"/>
                  <a:pt x="1176059" y="1088468"/>
                </a:cubicBezTo>
                <a:cubicBezTo>
                  <a:pt x="1174951" y="1084036"/>
                  <a:pt x="1173170" y="1079801"/>
                  <a:pt x="1171726" y="1075467"/>
                </a:cubicBezTo>
                <a:cubicBezTo>
                  <a:pt x="1170281" y="1063911"/>
                  <a:pt x="1168753" y="1052364"/>
                  <a:pt x="1167392" y="1040798"/>
                </a:cubicBezTo>
                <a:cubicBezTo>
                  <a:pt x="1165863" y="1027807"/>
                  <a:pt x="1164680" y="1014775"/>
                  <a:pt x="1163058" y="1001795"/>
                </a:cubicBezTo>
                <a:cubicBezTo>
                  <a:pt x="1161791" y="991659"/>
                  <a:pt x="1159992" y="981595"/>
                  <a:pt x="1158725" y="971459"/>
                </a:cubicBezTo>
                <a:cubicBezTo>
                  <a:pt x="1157103" y="958479"/>
                  <a:pt x="1156542" y="945359"/>
                  <a:pt x="1154391" y="932456"/>
                </a:cubicBezTo>
                <a:cubicBezTo>
                  <a:pt x="1153640" y="927950"/>
                  <a:pt x="1151312" y="923847"/>
                  <a:pt x="1150057" y="919455"/>
                </a:cubicBezTo>
                <a:cubicBezTo>
                  <a:pt x="1136954" y="873593"/>
                  <a:pt x="1157662" y="937937"/>
                  <a:pt x="1137057" y="876119"/>
                </a:cubicBezTo>
                <a:cubicBezTo>
                  <a:pt x="1135410" y="871178"/>
                  <a:pt x="1131278" y="867452"/>
                  <a:pt x="1128389" y="863118"/>
                </a:cubicBezTo>
                <a:cubicBezTo>
                  <a:pt x="1126945" y="858784"/>
                  <a:pt x="1125258" y="854524"/>
                  <a:pt x="1124056" y="850117"/>
                </a:cubicBezTo>
                <a:cubicBezTo>
                  <a:pt x="1114871" y="816437"/>
                  <a:pt x="1113945" y="808231"/>
                  <a:pt x="1106721" y="772111"/>
                </a:cubicBezTo>
                <a:cubicBezTo>
                  <a:pt x="1105790" y="767457"/>
                  <a:pt x="1102050" y="744101"/>
                  <a:pt x="1098054" y="737442"/>
                </a:cubicBezTo>
                <a:cubicBezTo>
                  <a:pt x="1095952" y="733938"/>
                  <a:pt x="1092275" y="731664"/>
                  <a:pt x="1089386" y="728775"/>
                </a:cubicBezTo>
                <a:cubicBezTo>
                  <a:pt x="1078781" y="696959"/>
                  <a:pt x="1087179" y="709233"/>
                  <a:pt x="1067718" y="689772"/>
                </a:cubicBezTo>
                <a:cubicBezTo>
                  <a:pt x="1066273" y="685438"/>
                  <a:pt x="1064639" y="681163"/>
                  <a:pt x="1063384" y="676771"/>
                </a:cubicBezTo>
                <a:cubicBezTo>
                  <a:pt x="1061748" y="671044"/>
                  <a:pt x="1061142" y="665014"/>
                  <a:pt x="1059051" y="659437"/>
                </a:cubicBezTo>
                <a:cubicBezTo>
                  <a:pt x="1056783" y="653388"/>
                  <a:pt x="1053273" y="647880"/>
                  <a:pt x="1050384" y="642102"/>
                </a:cubicBezTo>
                <a:cubicBezTo>
                  <a:pt x="1048939" y="634879"/>
                  <a:pt x="1048636" y="627331"/>
                  <a:pt x="1046050" y="620434"/>
                </a:cubicBezTo>
                <a:cubicBezTo>
                  <a:pt x="1044221" y="615557"/>
                  <a:pt x="1039712" y="612091"/>
                  <a:pt x="1037383" y="607433"/>
                </a:cubicBezTo>
                <a:cubicBezTo>
                  <a:pt x="1035340" y="603347"/>
                  <a:pt x="1035315" y="598398"/>
                  <a:pt x="1033049" y="594432"/>
                </a:cubicBezTo>
                <a:cubicBezTo>
                  <a:pt x="1029465" y="588161"/>
                  <a:pt x="1024246" y="582975"/>
                  <a:pt x="1020048" y="577097"/>
                </a:cubicBezTo>
                <a:cubicBezTo>
                  <a:pt x="1011930" y="565731"/>
                  <a:pt x="1008189" y="557661"/>
                  <a:pt x="998380" y="546762"/>
                </a:cubicBezTo>
                <a:cubicBezTo>
                  <a:pt x="990180" y="537651"/>
                  <a:pt x="981045" y="529427"/>
                  <a:pt x="972378" y="520760"/>
                </a:cubicBezTo>
                <a:lnTo>
                  <a:pt x="963711" y="512092"/>
                </a:lnTo>
                <a:cubicBezTo>
                  <a:pt x="960822" y="509203"/>
                  <a:pt x="957309" y="506825"/>
                  <a:pt x="955043" y="503425"/>
                </a:cubicBezTo>
                <a:cubicBezTo>
                  <a:pt x="952154" y="499091"/>
                  <a:pt x="950059" y="494107"/>
                  <a:pt x="946376" y="490424"/>
                </a:cubicBezTo>
                <a:cubicBezTo>
                  <a:pt x="942693" y="486741"/>
                  <a:pt x="937709" y="484646"/>
                  <a:pt x="933375" y="481757"/>
                </a:cubicBezTo>
                <a:cubicBezTo>
                  <a:pt x="930486" y="477423"/>
                  <a:pt x="927962" y="472823"/>
                  <a:pt x="924708" y="468756"/>
                </a:cubicBezTo>
                <a:cubicBezTo>
                  <a:pt x="922156" y="465565"/>
                  <a:pt x="918306" y="463489"/>
                  <a:pt x="916040" y="460089"/>
                </a:cubicBezTo>
                <a:cubicBezTo>
                  <a:pt x="912456" y="454714"/>
                  <a:pt x="910797" y="448232"/>
                  <a:pt x="907373" y="442754"/>
                </a:cubicBezTo>
                <a:cubicBezTo>
                  <a:pt x="903545" y="436629"/>
                  <a:pt x="898706" y="431197"/>
                  <a:pt x="894372" y="425419"/>
                </a:cubicBezTo>
                <a:cubicBezTo>
                  <a:pt x="886847" y="402842"/>
                  <a:pt x="894968" y="420748"/>
                  <a:pt x="881371" y="403751"/>
                </a:cubicBezTo>
                <a:cubicBezTo>
                  <a:pt x="878117" y="399684"/>
                  <a:pt x="875731" y="394988"/>
                  <a:pt x="872704" y="390750"/>
                </a:cubicBezTo>
                <a:cubicBezTo>
                  <a:pt x="868506" y="384873"/>
                  <a:pt x="864327" y="378965"/>
                  <a:pt x="859703" y="373416"/>
                </a:cubicBezTo>
                <a:cubicBezTo>
                  <a:pt x="857087" y="370277"/>
                  <a:pt x="853588" y="367939"/>
                  <a:pt x="851036" y="364748"/>
                </a:cubicBezTo>
                <a:cubicBezTo>
                  <a:pt x="847782" y="360681"/>
                  <a:pt x="846051" y="355430"/>
                  <a:pt x="842368" y="351747"/>
                </a:cubicBezTo>
                <a:cubicBezTo>
                  <a:pt x="832132" y="341511"/>
                  <a:pt x="823929" y="342910"/>
                  <a:pt x="812033" y="334413"/>
                </a:cubicBezTo>
                <a:cubicBezTo>
                  <a:pt x="797618" y="324117"/>
                  <a:pt x="800503" y="321083"/>
                  <a:pt x="790365" y="308411"/>
                </a:cubicBezTo>
                <a:cubicBezTo>
                  <a:pt x="783310" y="299592"/>
                  <a:pt x="778346" y="297510"/>
                  <a:pt x="768696" y="291076"/>
                </a:cubicBezTo>
                <a:cubicBezTo>
                  <a:pt x="765807" y="286742"/>
                  <a:pt x="763712" y="281758"/>
                  <a:pt x="760029" y="278075"/>
                </a:cubicBezTo>
                <a:cubicBezTo>
                  <a:pt x="756346" y="274392"/>
                  <a:pt x="751266" y="272435"/>
                  <a:pt x="747028" y="269408"/>
                </a:cubicBezTo>
                <a:cubicBezTo>
                  <a:pt x="741150" y="265210"/>
                  <a:pt x="735177" y="261108"/>
                  <a:pt x="729693" y="256407"/>
                </a:cubicBezTo>
                <a:cubicBezTo>
                  <a:pt x="725040" y="252419"/>
                  <a:pt x="721596" y="247083"/>
                  <a:pt x="716693" y="243406"/>
                </a:cubicBezTo>
                <a:cubicBezTo>
                  <a:pt x="709954" y="238352"/>
                  <a:pt x="701925" y="235235"/>
                  <a:pt x="695024" y="230405"/>
                </a:cubicBezTo>
                <a:cubicBezTo>
                  <a:pt x="687446" y="225101"/>
                  <a:pt x="681052" y="218202"/>
                  <a:pt x="673356" y="213071"/>
                </a:cubicBezTo>
                <a:cubicBezTo>
                  <a:pt x="667981" y="209487"/>
                  <a:pt x="661499" y="207827"/>
                  <a:pt x="656021" y="204403"/>
                </a:cubicBezTo>
                <a:cubicBezTo>
                  <a:pt x="649896" y="200575"/>
                  <a:pt x="644604" y="195544"/>
                  <a:pt x="638687" y="191402"/>
                </a:cubicBezTo>
                <a:cubicBezTo>
                  <a:pt x="625886" y="182442"/>
                  <a:pt x="612685" y="174067"/>
                  <a:pt x="599684" y="165400"/>
                </a:cubicBezTo>
                <a:lnTo>
                  <a:pt x="573682" y="148066"/>
                </a:lnTo>
                <a:cubicBezTo>
                  <a:pt x="568307" y="144483"/>
                  <a:pt x="561957" y="142604"/>
                  <a:pt x="556348" y="139399"/>
                </a:cubicBezTo>
                <a:cubicBezTo>
                  <a:pt x="551826" y="136815"/>
                  <a:pt x="548107" y="132846"/>
                  <a:pt x="543347" y="130731"/>
                </a:cubicBezTo>
                <a:cubicBezTo>
                  <a:pt x="534998" y="127020"/>
                  <a:pt x="517345" y="122064"/>
                  <a:pt x="517345" y="122064"/>
                </a:cubicBezTo>
                <a:cubicBezTo>
                  <a:pt x="497159" y="101880"/>
                  <a:pt x="523291" y="125037"/>
                  <a:pt x="491343" y="109063"/>
                </a:cubicBezTo>
                <a:cubicBezTo>
                  <a:pt x="487688" y="107236"/>
                  <a:pt x="486431" y="102005"/>
                  <a:pt x="482675" y="100396"/>
                </a:cubicBezTo>
                <a:cubicBezTo>
                  <a:pt x="475905" y="97495"/>
                  <a:pt x="468113" y="98000"/>
                  <a:pt x="461007" y="96062"/>
                </a:cubicBezTo>
                <a:cubicBezTo>
                  <a:pt x="452193" y="93658"/>
                  <a:pt x="443868" y="89611"/>
                  <a:pt x="435005" y="87395"/>
                </a:cubicBezTo>
                <a:lnTo>
                  <a:pt x="400336" y="78728"/>
                </a:lnTo>
                <a:cubicBezTo>
                  <a:pt x="391473" y="76512"/>
                  <a:pt x="383001" y="72949"/>
                  <a:pt x="374334" y="70060"/>
                </a:cubicBezTo>
                <a:lnTo>
                  <a:pt x="322330" y="52726"/>
                </a:lnTo>
                <a:cubicBezTo>
                  <a:pt x="308354" y="48068"/>
                  <a:pt x="292970" y="48716"/>
                  <a:pt x="278994" y="44058"/>
                </a:cubicBezTo>
                <a:cubicBezTo>
                  <a:pt x="239017" y="30733"/>
                  <a:pt x="261951" y="37183"/>
                  <a:pt x="209656" y="26724"/>
                </a:cubicBezTo>
                <a:cubicBezTo>
                  <a:pt x="203815" y="25556"/>
                  <a:pt x="198162" y="23558"/>
                  <a:pt x="192321" y="22390"/>
                </a:cubicBezTo>
                <a:cubicBezTo>
                  <a:pt x="183705" y="20667"/>
                  <a:pt x="174955" y="19675"/>
                  <a:pt x="166319" y="18056"/>
                </a:cubicBezTo>
                <a:cubicBezTo>
                  <a:pt x="151840" y="15341"/>
                  <a:pt x="137551" y="11574"/>
                  <a:pt x="122983" y="9389"/>
                </a:cubicBezTo>
                <a:cubicBezTo>
                  <a:pt x="108626" y="7235"/>
                  <a:pt x="94092" y="6500"/>
                  <a:pt x="79646" y="5055"/>
                </a:cubicBezTo>
                <a:cubicBezTo>
                  <a:pt x="50274" y="14847"/>
                  <a:pt x="86106" y="5055"/>
                  <a:pt x="36310" y="5055"/>
                </a:cubicBezTo>
                <a:cubicBezTo>
                  <a:pt x="18915" y="5055"/>
                  <a:pt x="24031" y="0"/>
                  <a:pt x="18975" y="72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1116"/>
          </a:xfrm>
        </p:spPr>
        <p:txBody>
          <a:bodyPr/>
          <a:lstStyle/>
          <a:p>
            <a:r>
              <a:rPr lang="en-US" dirty="0" smtClean="0"/>
              <a:t>Covering Hemispheres by Ellipsoids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71516"/>
            <a:ext cx="8229600" cy="201971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= { unit ball }.</a:t>
            </a:r>
          </a:p>
          <a:p>
            <a:r>
              <a:rPr lang="en-US" dirty="0" smtClean="0"/>
              <a:t>Let </a:t>
            </a:r>
            <a:r>
              <a:rPr lang="en-US" dirty="0" smtClean="0">
                <a:solidFill>
                  <a:srgbClr val="7030A0"/>
                </a:solidFill>
              </a:rPr>
              <a:t>H</a:t>
            </a:r>
            <a:r>
              <a:rPr lang="en-US" dirty="0" smtClean="0"/>
              <a:t> = { x :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>
                <a:latin typeface="Calibri"/>
              </a:rPr>
              <a:t>e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 = { x :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  <a:p>
            <a:r>
              <a:rPr lang="en-US" dirty="0" smtClean="0"/>
              <a:t>Find a small ellipsoid </a:t>
            </a:r>
            <a:r>
              <a:rPr lang="en-US" dirty="0" smtClean="0">
                <a:solidFill>
                  <a:srgbClr val="0070C0"/>
                </a:solidFill>
              </a:rPr>
              <a:t>B’</a:t>
            </a:r>
            <a:r>
              <a:rPr lang="en-US" dirty="0" smtClean="0"/>
              <a:t> that covers </a:t>
            </a:r>
            <a:r>
              <a:rPr lang="en-US" dirty="0" smtClean="0">
                <a:solidFill>
                  <a:srgbClr val="00B050"/>
                </a:solidFill>
              </a:rPr>
              <a:t>B</a:t>
            </a:r>
            <a:r>
              <a:rPr lang="en-US" dirty="0" smtClean="0">
                <a:solidFill>
                  <a:srgbClr val="00B050"/>
                </a:solidFill>
                <a:latin typeface="cmsy10"/>
              </a:rPr>
              <a:t>Å</a:t>
            </a:r>
            <a:r>
              <a:rPr lang="en-US" dirty="0" smtClean="0">
                <a:solidFill>
                  <a:srgbClr val="00B050"/>
                </a:solidFill>
              </a:rPr>
              <a:t>H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6200000" flipV="1">
            <a:off x="2813078" y="2634719"/>
            <a:ext cx="3508592" cy="925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2564842"/>
            <a:ext cx="3657600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396343" y="1386673"/>
            <a:ext cx="2351314" cy="2351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92993" y="1125416"/>
            <a:ext cx="1587640" cy="287382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56633" y="124599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6790" y="1245996"/>
            <a:ext cx="437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2814758" y="2636399"/>
            <a:ext cx="3508592" cy="9253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8557</TotalTime>
  <Words>74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7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Office Theme</vt:lpstr>
      <vt:lpstr>C&amp;O 355 Lecture 10</vt:lpstr>
      <vt:lpstr>Topics</vt:lpstr>
      <vt:lpstr>Covering Hemispheres by Ellipsoids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520</cp:revision>
  <dcterms:created xsi:type="dcterms:W3CDTF">2009-09-16T13:05:29Z</dcterms:created>
  <dcterms:modified xsi:type="dcterms:W3CDTF">2009-10-15T15:42:10Z</dcterms:modified>
</cp:coreProperties>
</file>