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58" r:id="rId4"/>
    <p:sldId id="276" r:id="rId5"/>
    <p:sldId id="277" r:id="rId6"/>
    <p:sldId id="278" r:id="rId7"/>
    <p:sldId id="279" r:id="rId8"/>
    <p:sldId id="280" r:id="rId9"/>
    <p:sldId id="281" r:id="rId10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61EFD-39BB-4FB1-902F-0A141C472B6A}" type="datetimeFigureOut">
              <a:rPr lang="en-US" smtClean="0"/>
              <a:pPr/>
              <a:t>5/17/2016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593CCF-657C-4094-91EA-C447DFD4944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014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8ED75-A787-44B0-8E30-BED4EC41C472}" type="datetimeFigureOut">
              <a:rPr lang="en-US" smtClean="0"/>
              <a:pPr/>
              <a:t>5/17/2016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EB6B0-1CC1-455B-B7EF-FEF1AAF5A29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4119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EB6B0-1CC1-455B-B7EF-FEF1AAF5A296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9877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3/5/2010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3/5/2010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3/5/2010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0070C0"/>
            </a:solidFill>
          </a:ln>
        </p:spPr>
        <p:txBody>
          <a:bodyPr>
            <a:normAutofit/>
          </a:bodyPr>
          <a:lstStyle>
            <a:lvl1pPr>
              <a:spcAft>
                <a:spcPts val="600"/>
              </a:spcAft>
              <a:buFont typeface="Wingdings" pitchFamily="2" charset="2"/>
              <a:buChar char="Ø"/>
              <a:defRPr sz="2400"/>
            </a:lvl1pPr>
            <a:lvl2pPr>
              <a:spcAft>
                <a:spcPts val="600"/>
              </a:spcAft>
              <a:buFont typeface="Wingdings" pitchFamily="2" charset="2"/>
              <a:buChar char="Ø"/>
              <a:defRPr sz="2400"/>
            </a:lvl2pPr>
            <a:lvl3pPr>
              <a:spcAft>
                <a:spcPts val="600"/>
              </a:spcAft>
              <a:buFont typeface="Wingdings" pitchFamily="2" charset="2"/>
              <a:buChar char="Ø"/>
              <a:defRPr sz="2400"/>
            </a:lvl3pPr>
            <a:lvl4pPr>
              <a:spcAft>
                <a:spcPts val="600"/>
              </a:spcAft>
              <a:buFont typeface="Wingdings" pitchFamily="2" charset="2"/>
              <a:buChar char="Ø"/>
              <a:defRPr sz="2400"/>
            </a:lvl4pPr>
            <a:lvl5pPr>
              <a:spcAft>
                <a:spcPts val="600"/>
              </a:spcAft>
              <a:buFont typeface="Wingdings" pitchFamily="2" charset="2"/>
              <a:buChar char="Ø"/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3/5/2010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3/5/2010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3/5/2010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3/5/2010</a:t>
            </a:r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3/5/2010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3/5/2010</a:t>
            </a:r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3/5/2010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3/5/2010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3/5/2010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D0EAA-4A7E-4AA2-8875-5C5B29639424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Course Name and Title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471626"/>
          </a:xfrm>
        </p:spPr>
        <p:txBody>
          <a:bodyPr>
            <a:normAutofit/>
          </a:bodyPr>
          <a:lstStyle/>
          <a:p>
            <a:r>
              <a:rPr lang="en-CA" dirty="0" smtClean="0"/>
              <a:t>Activity</a:t>
            </a:r>
          </a:p>
          <a:p>
            <a:r>
              <a:rPr lang="en-CA" dirty="0" smtClean="0"/>
              <a:t>Communication Strategies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Purpose of this Activity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Identify strategies for effective communication through various media</a:t>
            </a:r>
          </a:p>
          <a:p>
            <a:pPr lvl="1"/>
            <a:r>
              <a:rPr lang="en-CA" dirty="0" smtClean="0"/>
              <a:t>Written instructions only</a:t>
            </a:r>
          </a:p>
          <a:p>
            <a:pPr lvl="2"/>
            <a:r>
              <a:rPr lang="en-CA" dirty="0" smtClean="0"/>
              <a:t>E.g. instructions to fill out a claim form</a:t>
            </a:r>
          </a:p>
          <a:p>
            <a:pPr lvl="1"/>
            <a:r>
              <a:rPr lang="en-CA" dirty="0" smtClean="0"/>
              <a:t>Verbal instructions only</a:t>
            </a:r>
          </a:p>
          <a:p>
            <a:pPr lvl="2"/>
            <a:r>
              <a:rPr lang="en-CA" dirty="0" smtClean="0"/>
              <a:t>E.g. on the telephone</a:t>
            </a:r>
          </a:p>
          <a:p>
            <a:pPr lvl="1"/>
            <a:r>
              <a:rPr lang="en-CA" dirty="0" smtClean="0"/>
              <a:t>Intermediary communication</a:t>
            </a:r>
          </a:p>
          <a:p>
            <a:pPr lvl="2"/>
            <a:r>
              <a:rPr lang="en-CA" dirty="0" smtClean="0"/>
              <a:t>E.g. giving information to a financial advisor or broker to tell their customers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Phase 1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CA" dirty="0" smtClean="0"/>
              <a:t>Each person has a Lego structure made of 5 pieces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Write instructions for your partner to assemble it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Your partner’s pieces may be different colours, but they have the right pieces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You may not draw pictures and your partner may not ask for clarification; your instructions need to be complete in themselves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You do not know the identity of your partner yet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You have 15 minutes</a:t>
            </a:r>
          </a:p>
          <a:p>
            <a:pPr>
              <a:spcAft>
                <a:spcPts val="1200"/>
              </a:spcAft>
            </a:pPr>
            <a:endParaRPr lang="en-CA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Phase 1 Follow-Up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CA" dirty="0" smtClean="0"/>
              <a:t>Take apart your structure and build your partner’s structure according to their written instructions only (5 minutes)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CA" dirty="0" smtClean="0"/>
              <a:t>Class discussion (15 min):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What do you notice?</a:t>
            </a:r>
            <a:endParaRPr lang="en-CA" dirty="0"/>
          </a:p>
          <a:p>
            <a:pPr>
              <a:spcAft>
                <a:spcPts val="1200"/>
              </a:spcAft>
            </a:pPr>
            <a:r>
              <a:rPr lang="en-CA" dirty="0" smtClean="0"/>
              <a:t>What strategies were helpful?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What was not helpful?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How was it different following instructions compared to writing them?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948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Phase 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CA" dirty="0" smtClean="0"/>
              <a:t>Sit back to back with your partner</a:t>
            </a:r>
          </a:p>
          <a:p>
            <a:pPr>
              <a:spcAft>
                <a:spcPts val="1200"/>
              </a:spcAft>
            </a:pPr>
            <a:r>
              <a:rPr lang="en-CA" dirty="0"/>
              <a:t>O</a:t>
            </a:r>
            <a:r>
              <a:rPr lang="en-CA" dirty="0" smtClean="0"/>
              <a:t>ne </a:t>
            </a:r>
            <a:r>
              <a:rPr lang="en-CA" dirty="0"/>
              <a:t>partner </a:t>
            </a:r>
            <a:r>
              <a:rPr lang="en-CA" dirty="0" smtClean="0"/>
              <a:t>is the Designer and </a:t>
            </a:r>
            <a:r>
              <a:rPr lang="en-CA" dirty="0"/>
              <a:t>one </a:t>
            </a:r>
            <a:r>
              <a:rPr lang="en-CA" dirty="0" smtClean="0"/>
              <a:t>is </a:t>
            </a:r>
            <a:r>
              <a:rPr lang="en-CA" dirty="0"/>
              <a:t>the A</a:t>
            </a:r>
            <a:r>
              <a:rPr lang="en-CA" dirty="0" smtClean="0"/>
              <a:t>ssembler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The Designer creates a simple structure with their 5 pieces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The Assembler must create the same structure with their pieces, with only verbal instruction from the Designer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You can ask questions and clarify but you may not look at each others’ pieces or use pictures or hand gestures (i.e. pretend you are on the phone)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Once you finish, compare and switch roles if time (15 min)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26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Phase 2 Follow-Up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CA" dirty="0" smtClean="0"/>
              <a:t>Class discussion (15 min):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Was that harder or easier?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Does knowing who your partner is make a difference?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What strategies from Phase 1 still worked?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What didn’t work?</a:t>
            </a:r>
          </a:p>
          <a:p>
            <a:pPr>
              <a:spcAft>
                <a:spcPts val="1200"/>
              </a:spcAft>
            </a:pPr>
            <a:endParaRPr lang="en-CA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76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Phase 3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CA" dirty="0"/>
              <a:t>G</a:t>
            </a:r>
            <a:r>
              <a:rPr lang="en-CA" dirty="0" smtClean="0"/>
              <a:t>roups of 3: a Designer, an Assembler, and a Runner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The Designer may see the structure at the front of the room and give verbal instructions (including gestures) on how to build it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The Assembler may build with the pieces according to the instructions they receive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The Runner relays the instructions back and forth but may not touch the pieces or see the structure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You have 15 minutes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289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Phase 3 Follow-Up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CA" dirty="0" smtClean="0"/>
              <a:t>Class discussion (15 min):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How similar are the structures?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What did you find helpful as a Runner? Designer? Assembler?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What strategies worked or didn’t work?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How do these roles relate to how you might interact in a group or team setting?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22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Final Follow-Up and Task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CA" dirty="0" smtClean="0"/>
              <a:t>In what situations might you use these communication strategies?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What differences did you notice about the three phases?</a:t>
            </a:r>
          </a:p>
          <a:p>
            <a:pPr>
              <a:spcAft>
                <a:spcPts val="1200"/>
              </a:spcAft>
            </a:pPr>
            <a:endParaRPr lang="en-CA" dirty="0"/>
          </a:p>
          <a:p>
            <a:pPr marL="0" indent="0">
              <a:spcAft>
                <a:spcPts val="1200"/>
              </a:spcAft>
              <a:buNone/>
            </a:pPr>
            <a:r>
              <a:rPr lang="en-CA" dirty="0" smtClean="0"/>
              <a:t>Task: write a personal reflection on some interesting things you learned (and might use) from doing this activity (~250 words</a:t>
            </a:r>
            <a:r>
              <a:rPr lang="en-CA" smtClean="0"/>
              <a:t>, about one </a:t>
            </a:r>
            <a:r>
              <a:rPr lang="en-CA" dirty="0" smtClean="0"/>
              <a:t>page double spaced)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Can be informal but must have good grammar/structure/flow</a:t>
            </a:r>
          </a:p>
          <a:p>
            <a:pPr>
              <a:spcAft>
                <a:spcPts val="1200"/>
              </a:spcAft>
            </a:pPr>
            <a:r>
              <a:rPr lang="en-CA" dirty="0" smtClean="0"/>
              <a:t>Submit in your portfolio on Monday at noon (please print it ahead of time)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D0EAA-4A7E-4AA2-8875-5C5B2963942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168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7341</TotalTime>
  <Words>525</Words>
  <Application>Microsoft Office PowerPoint</Application>
  <PresentationFormat>On-screen Show (4:3)</PresentationFormat>
  <Paragraphs>67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Course Name and Title</vt:lpstr>
      <vt:lpstr>Purpose of this Activity</vt:lpstr>
      <vt:lpstr>Phase 1</vt:lpstr>
      <vt:lpstr>Phase 1 Follow-Up</vt:lpstr>
      <vt:lpstr>Phase 2</vt:lpstr>
      <vt:lpstr>Phase 2 Follow-Up</vt:lpstr>
      <vt:lpstr>Phase 3</vt:lpstr>
      <vt:lpstr>Phase 3 Follow-Up</vt:lpstr>
      <vt:lpstr>Final Follow-Up and Task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ACTSC 622 Life Insurance Mathematics 2</dc:title>
  <dc:creator>Mary</dc:creator>
  <cp:lastModifiedBy>Diana K Skrzydlo</cp:lastModifiedBy>
  <cp:revision>46</cp:revision>
  <cp:lastPrinted>2012-05-08T17:19:06Z</cp:lastPrinted>
  <dcterms:created xsi:type="dcterms:W3CDTF">2009-12-30T19:13:19Z</dcterms:created>
  <dcterms:modified xsi:type="dcterms:W3CDTF">2016-05-17T04:40:03Z</dcterms:modified>
</cp:coreProperties>
</file>